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6" r:id="rId4"/>
    <p:sldId id="265" r:id="rId5"/>
    <p:sldId id="264" r:id="rId6"/>
    <p:sldId id="263" r:id="rId7"/>
    <p:sldId id="261" r:id="rId8"/>
    <p:sldId id="260" r:id="rId9"/>
    <p:sldId id="262" r:id="rId10"/>
    <p:sldId id="258" r:id="rId11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40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E5D4-4DF8-4BCA-A755-54369AE19713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5F5-8271-41AE-973B-DBBF6576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643031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E5D4-4DF8-4BCA-A755-54369AE19713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5F5-8271-41AE-973B-DBBF6576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16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E5D4-4DF8-4BCA-A755-54369AE19713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5F5-8271-41AE-973B-DBBF6576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3181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E5D4-4DF8-4BCA-A755-54369AE19713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5F5-8271-41AE-973B-DBBF6576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60270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E5D4-4DF8-4BCA-A755-54369AE19713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5F5-8271-41AE-973B-DBBF6576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6455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885-3E65-45D9-A9D8-1EC8A222EB5C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78CC-8304-4C89-B2E0-8F0AAE50C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0548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885-3E65-45D9-A9D8-1EC8A222EB5C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78CC-8304-4C89-B2E0-8F0AAE50C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26172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885-3E65-45D9-A9D8-1EC8A222EB5C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78CC-8304-4C89-B2E0-8F0AAE50C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54140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885-3E65-45D9-A9D8-1EC8A222EB5C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78CC-8304-4C89-B2E0-8F0AAE50C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2357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885-3E65-45D9-A9D8-1EC8A222EB5C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78CC-8304-4C89-B2E0-8F0AAE50C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3464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885-3E65-45D9-A9D8-1EC8A222EB5C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78CC-8304-4C89-B2E0-8F0AAE50C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6987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E5D4-4DF8-4BCA-A755-54369AE19713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5F5-8271-41AE-973B-DBBF6576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8872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885-3E65-45D9-A9D8-1EC8A222EB5C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78CC-8304-4C89-B2E0-8F0AAE50C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19869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885-3E65-45D9-A9D8-1EC8A222EB5C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78CC-8304-4C89-B2E0-8F0AAE50C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36994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885-3E65-45D9-A9D8-1EC8A222EB5C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78CC-8304-4C89-B2E0-8F0AAE50C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81351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885-3E65-45D9-A9D8-1EC8A222EB5C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78CC-8304-4C89-B2E0-8F0AAE50C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97025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607885-3E65-45D9-A9D8-1EC8A222EB5C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678CC-8304-4C89-B2E0-8F0AAE50C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8729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675-5238-4657-9696-714291C85197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5FC-42A5-434A-A538-ECE2F43680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0482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675-5238-4657-9696-714291C85197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5FC-42A5-434A-A538-ECE2F43680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08174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675-5238-4657-9696-714291C85197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5FC-42A5-434A-A538-ECE2F43680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21933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675-5238-4657-9696-714291C85197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5FC-42A5-434A-A538-ECE2F43680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0712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675-5238-4657-9696-714291C85197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5FC-42A5-434A-A538-ECE2F43680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6825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E5D4-4DF8-4BCA-A755-54369AE19713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5F5-8271-41AE-973B-DBBF6576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29561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675-5238-4657-9696-714291C85197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5FC-42A5-434A-A538-ECE2F43680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219696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675-5238-4657-9696-714291C85197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5FC-42A5-434A-A538-ECE2F43680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930313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675-5238-4657-9696-714291C85197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5FC-42A5-434A-A538-ECE2F43680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1673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675-5238-4657-9696-714291C85197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5FC-42A5-434A-A538-ECE2F43680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2418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675-5238-4657-9696-714291C85197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5FC-42A5-434A-A538-ECE2F43680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42945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09675-5238-4657-9696-714291C85197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E5FC-42A5-434A-A538-ECE2F43680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67538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E5D4-4DF8-4BCA-A755-54369AE19713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5F5-8271-41AE-973B-DBBF6576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965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E5D4-4DF8-4BCA-A755-54369AE19713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5F5-8271-41AE-973B-DBBF6576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3371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E5D4-4DF8-4BCA-A755-54369AE19713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5F5-8271-41AE-973B-DBBF6576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8095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E5D4-4DF8-4BCA-A755-54369AE19713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5F5-8271-41AE-973B-DBBF6576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9767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E5D4-4DF8-4BCA-A755-54369AE19713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5F5-8271-41AE-973B-DBBF6576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669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7E5D4-4DF8-4BCA-A755-54369AE19713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7D5F5-8271-41AE-973B-DBBF6576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320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7E5D4-4DF8-4BCA-A755-54369AE19713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7D5F5-8271-41AE-973B-DBBF65769FC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3" descr="APA_PP_BASE_1021_01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図 4" descr="APA_PP_BASE_1021_02.jp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6734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  <p:sldLayoutId id="2147483685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607885-3E65-45D9-A9D8-1EC8A222EB5C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78CC-8304-4C89-B2E0-8F0AAE50C0F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02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C09675-5238-4657-9696-714291C85197}" type="datetimeFigureOut">
              <a:rPr kumimoji="1" lang="ja-JP" altLang="en-US" smtClean="0"/>
              <a:t>2013/5/20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61E5FC-42A5-434A-A538-ECE2F43680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911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APA_PP_BASE_1021_0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9673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SC_01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00808"/>
            <a:ext cx="7077300" cy="470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7908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resized\IMG_53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76200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601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G_54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4" y="1556792"/>
            <a:ext cx="7314484" cy="487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2678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Koji Arisawa\Desktop\indones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9650"/>
            <a:ext cx="6480720" cy="4886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55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Koji Arisawa\Desktop\toky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45218"/>
            <a:ext cx="6984776" cy="5260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090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Koji Arisawa\Desktop\indonesia 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96" y="1340769"/>
            <a:ext cx="3939453" cy="262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Koji Arisawa\Desktop\indonesia 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949" y="3645024"/>
            <a:ext cx="3733800" cy="252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668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Koji Arisawa\Dropbox\CF（arisawa)\講義\立命館大学\資料\アジアパシフィックアライアンスの図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431396"/>
            <a:ext cx="6810172" cy="5127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25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デザインの設定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0</Words>
  <Application>Microsoft Office PowerPoint</Application>
  <PresentationFormat>画面に合わせる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3</vt:i4>
      </vt:variant>
      <vt:variant>
        <vt:lpstr>スライド タイトル</vt:lpstr>
      </vt:variant>
      <vt:variant>
        <vt:i4>8</vt:i4>
      </vt:variant>
    </vt:vector>
  </HeadingPairs>
  <TitlesOfParts>
    <vt:vector size="11" baseType="lpstr">
      <vt:lpstr>Office ​​テーマ</vt:lpstr>
      <vt:lpstr>1_デザインの設定</vt:lpstr>
      <vt:lpstr>デザインの設定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kojiarisawa</dc:creator>
  <cp:lastModifiedBy>kojiarisawa</cp:lastModifiedBy>
  <cp:revision>9</cp:revision>
  <dcterms:created xsi:type="dcterms:W3CDTF">2013-03-01T08:37:54Z</dcterms:created>
  <dcterms:modified xsi:type="dcterms:W3CDTF">2013-05-20T08:02:45Z</dcterms:modified>
</cp:coreProperties>
</file>