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Override PartName="/ppt/tags/tag2.xml" ContentType="application/vnd.openxmlformats-officedocument.presentationml.tags+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21"/>
  </p:notesMasterIdLst>
  <p:handoutMasterIdLst>
    <p:handoutMasterId r:id="rId22"/>
  </p:handoutMasterIdLst>
  <p:sldIdLst>
    <p:sldId id="266" r:id="rId2"/>
    <p:sldId id="724" r:id="rId3"/>
    <p:sldId id="737" r:id="rId4"/>
    <p:sldId id="738" r:id="rId5"/>
    <p:sldId id="736" r:id="rId6"/>
    <p:sldId id="698" r:id="rId7"/>
    <p:sldId id="729" r:id="rId8"/>
    <p:sldId id="722" r:id="rId9"/>
    <p:sldId id="740" r:id="rId10"/>
    <p:sldId id="739" r:id="rId11"/>
    <p:sldId id="733" r:id="rId12"/>
    <p:sldId id="711" r:id="rId13"/>
    <p:sldId id="681" r:id="rId14"/>
    <p:sldId id="680" r:id="rId15"/>
    <p:sldId id="706" r:id="rId16"/>
    <p:sldId id="702" r:id="rId17"/>
    <p:sldId id="703" r:id="rId18"/>
    <p:sldId id="734" r:id="rId19"/>
    <p:sldId id="621" r:id="rId20"/>
  </p:sldIdLst>
  <p:sldSz cx="9902825" cy="6858000"/>
  <p:notesSz cx="7099300" cy="10234613"/>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b="1" kern="1200">
        <a:solidFill>
          <a:schemeClr val="tx1"/>
        </a:solidFill>
        <a:latin typeface="Arial" pitchFamily="34" charset="0"/>
        <a:ea typeface="+mn-ea"/>
        <a:cs typeface="Arial" pitchFamily="34" charset="0"/>
      </a:defRPr>
    </a:lvl5pPr>
    <a:lvl6pPr marL="2286000" algn="l" defTabSz="914400" rtl="0" eaLnBrk="1" latinLnBrk="0" hangingPunct="1">
      <a:defRPr b="1" kern="1200">
        <a:solidFill>
          <a:schemeClr val="tx1"/>
        </a:solidFill>
        <a:latin typeface="Arial" pitchFamily="34" charset="0"/>
        <a:ea typeface="+mn-ea"/>
        <a:cs typeface="Arial" pitchFamily="34" charset="0"/>
      </a:defRPr>
    </a:lvl6pPr>
    <a:lvl7pPr marL="2743200" algn="l" defTabSz="914400" rtl="0" eaLnBrk="1" latinLnBrk="0" hangingPunct="1">
      <a:defRPr b="1" kern="1200">
        <a:solidFill>
          <a:schemeClr val="tx1"/>
        </a:solidFill>
        <a:latin typeface="Arial" pitchFamily="34" charset="0"/>
        <a:ea typeface="+mn-ea"/>
        <a:cs typeface="Arial" pitchFamily="34" charset="0"/>
      </a:defRPr>
    </a:lvl7pPr>
    <a:lvl8pPr marL="3200400" algn="l" defTabSz="914400" rtl="0" eaLnBrk="1" latinLnBrk="0" hangingPunct="1">
      <a:defRPr b="1" kern="1200">
        <a:solidFill>
          <a:schemeClr val="tx1"/>
        </a:solidFill>
        <a:latin typeface="Arial" pitchFamily="34" charset="0"/>
        <a:ea typeface="+mn-ea"/>
        <a:cs typeface="Arial" pitchFamily="34" charset="0"/>
      </a:defRPr>
    </a:lvl8pPr>
    <a:lvl9pPr marL="3657600" algn="l" defTabSz="914400" rtl="0" eaLnBrk="1" latinLnBrk="0" hangingPunct="1">
      <a:defRPr b="1"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showPr>
  <p:clrMru>
    <a:srgbClr val="FFFF00"/>
    <a:srgbClr val="FFA513"/>
    <a:srgbClr val="FDF0CD"/>
    <a:srgbClr val="0000CC"/>
    <a:srgbClr val="FFFFCC"/>
    <a:srgbClr val="F5D888"/>
    <a:srgbClr val="0318B5"/>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3815" autoAdjust="0"/>
    <p:restoredTop sz="95405" autoAdjust="0"/>
  </p:normalViewPr>
  <p:slideViewPr>
    <p:cSldViewPr snapToGrid="0">
      <p:cViewPr>
        <p:scale>
          <a:sx n="80" d="100"/>
          <a:sy n="80" d="100"/>
        </p:scale>
        <p:origin x="-342" y="6"/>
      </p:cViewPr>
      <p:guideLst>
        <p:guide orient="horz" pos="2856"/>
        <p:guide pos="6101"/>
        <p:guide pos="3671"/>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2" d="100"/>
          <a:sy n="72" d="100"/>
        </p:scale>
        <p:origin x="-3300" y="-10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idx="2"/>
          </p:nvPr>
        </p:nvSpPr>
        <p:spPr bwMode="auto">
          <a:xfrm>
            <a:off x="958850" y="892175"/>
            <a:ext cx="5180013" cy="358775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44563" y="4865688"/>
            <a:ext cx="5210175" cy="4308475"/>
          </a:xfrm>
          <a:prstGeom prst="rect">
            <a:avLst/>
          </a:prstGeom>
          <a:noFill/>
          <a:ln w="12700">
            <a:noFill/>
            <a:miter lim="800000"/>
            <a:headEnd/>
            <a:tailEnd/>
          </a:ln>
          <a:effectLst/>
        </p:spPr>
        <p:txBody>
          <a:bodyPr vert="horz" wrap="square" lIns="95629" tIns="46975" rIns="95629" bIns="46975" numCol="1" anchor="t" anchorCtr="0" compatLnSpc="1">
            <a:prstTxWarp prst="textNoShape">
              <a:avLst/>
            </a:prstTxWarp>
          </a:bodyPr>
          <a:lstStyle/>
          <a:p>
            <a:pPr lvl="0"/>
            <a:r>
              <a:rPr lang="en-US" noProof="0" smtClean="0"/>
              <a:t>Haga clic para editar el estilo del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ln w="9525"/>
          <a:extLst>
            <a:ext uri="{909E8E84-426E-40DD-AFC4-6F175D3DCCD1}"/>
            <a:ext uri="{91240B29-F687-4F45-9708-019B960494DF}"/>
          </a:extLst>
        </p:spPr>
        <p:txBody>
          <a:bodyPr/>
          <a:lstStyle/>
          <a:p>
            <a:pPr marL="285750" indent="-285750">
              <a:spcBef>
                <a:spcPts val="1800"/>
              </a:spcBef>
              <a:buClr>
                <a:srgbClr val="00CCFF"/>
              </a:buClr>
              <a:buSzPct val="120000"/>
              <a:buFont typeface="Wingdings" pitchFamily="2" charset="2"/>
              <a:buChar char="§"/>
              <a:defRPr/>
            </a:pPr>
            <a:r>
              <a:rPr lang="en-US" dirty="0" smtClean="0">
                <a:ea typeface="Verdana" pitchFamily="34" charset="0"/>
                <a:cs typeface="Verdana" pitchFamily="34" charset="0"/>
              </a:rPr>
              <a:t>Indonesia capital city with about 9 million people </a:t>
            </a:r>
            <a:br>
              <a:rPr lang="en-US" dirty="0" smtClean="0">
                <a:ea typeface="Verdana" pitchFamily="34" charset="0"/>
                <a:cs typeface="Verdana" pitchFamily="34" charset="0"/>
              </a:rPr>
            </a:br>
            <a:r>
              <a:rPr lang="en-US" dirty="0" smtClean="0">
                <a:ea typeface="Verdana" pitchFamily="34" charset="0"/>
                <a:cs typeface="Verdana" pitchFamily="34" charset="0"/>
              </a:rPr>
              <a:t>inhabiting an area of about 660 Km</a:t>
            </a:r>
            <a:r>
              <a:rPr lang="en-US" baseline="30000" dirty="0" smtClean="0">
                <a:ea typeface="Verdana" pitchFamily="34" charset="0"/>
                <a:cs typeface="Verdana" pitchFamily="34" charset="0"/>
              </a:rPr>
              <a:t>2</a:t>
            </a:r>
            <a:r>
              <a:rPr lang="en-US" dirty="0" smtClean="0">
                <a:ea typeface="Verdana" pitchFamily="34" charset="0"/>
                <a:cs typeface="Verdana" pitchFamily="34" charset="0"/>
              </a:rPr>
              <a:t>.</a:t>
            </a:r>
          </a:p>
          <a:p>
            <a:pPr marL="285750" indent="-285750">
              <a:spcBef>
                <a:spcPts val="1800"/>
              </a:spcBef>
              <a:buClr>
                <a:srgbClr val="00CCFF"/>
              </a:buClr>
              <a:buSzPct val="120000"/>
              <a:buFont typeface="Wingdings" pitchFamily="2" charset="2"/>
              <a:buChar char="§"/>
              <a:defRPr/>
            </a:pPr>
            <a:r>
              <a:rPr lang="en-US" dirty="0" smtClean="0">
                <a:ea typeface="Verdana" pitchFamily="34" charset="0"/>
                <a:cs typeface="Verdana" pitchFamily="34" charset="0"/>
              </a:rPr>
              <a:t>Most prominent impact of land subsidence is due to intensive deep groundwater abstraction.</a:t>
            </a:r>
          </a:p>
          <a:p>
            <a:pPr marL="285750" indent="-285750">
              <a:spcBef>
                <a:spcPts val="1800"/>
              </a:spcBef>
              <a:buClr>
                <a:srgbClr val="00CCFF"/>
              </a:buClr>
              <a:buSzPct val="120000"/>
              <a:buFont typeface="Wingdings" pitchFamily="2" charset="2"/>
              <a:buChar char="§"/>
              <a:defRPr/>
            </a:pPr>
            <a:r>
              <a:rPr lang="en-US" dirty="0" smtClean="0">
                <a:ea typeface="Verdana" pitchFamily="34" charset="0"/>
                <a:cs typeface="Verdana" pitchFamily="34" charset="0"/>
              </a:rPr>
              <a:t>Areas in the North of Jakarta subsidence in the range 15-25 cm/year is occurring </a:t>
            </a:r>
            <a:r>
              <a:rPr lang="en-US" dirty="0" smtClean="0">
                <a:ea typeface="Verdana" pitchFamily="34" charset="0"/>
                <a:cs typeface="Verdana" pitchFamily="34" charset="0"/>
                <a:sym typeface="Wingdings" pitchFamily="2" charset="2"/>
              </a:rPr>
              <a:t> </a:t>
            </a:r>
            <a:r>
              <a:rPr lang="en-US" dirty="0" smtClean="0">
                <a:ea typeface="Verdana" pitchFamily="34" charset="0"/>
                <a:cs typeface="Verdana" pitchFamily="34" charset="0"/>
              </a:rPr>
              <a:t>sink to 4 to 5 meters below sea level by 2025. </a:t>
            </a:r>
          </a:p>
          <a:p>
            <a:pPr marL="285750" indent="-285750">
              <a:spcBef>
                <a:spcPts val="1800"/>
              </a:spcBef>
              <a:buClr>
                <a:srgbClr val="00CCFF"/>
              </a:buClr>
              <a:buSzPct val="120000"/>
              <a:buFont typeface="Wingdings" pitchFamily="2" charset="2"/>
              <a:buChar char="§"/>
              <a:defRPr/>
            </a:pPr>
            <a:r>
              <a:rPr lang="en-GB" dirty="0" smtClean="0">
                <a:latin typeface="Arial" charset="0"/>
                <a:ea typeface="Verdana" pitchFamily="34" charset="0"/>
                <a:cs typeface="Verdana" pitchFamily="34" charset="0"/>
              </a:rPr>
              <a:t>Subsidence measured from the 80’s with in-situ techniques </a:t>
            </a:r>
            <a:endParaRPr lang="en-US" dirty="0" smtClean="0">
              <a:ea typeface="Verdana" pitchFamily="34" charset="0"/>
              <a:cs typeface="Verdana" pitchFamily="34" charset="0"/>
            </a:endParaRPr>
          </a:p>
          <a:p>
            <a:pPr>
              <a:defRPr/>
            </a:pPr>
            <a:endParaRPr lang="es-ES" dirty="0" smtClean="0"/>
          </a:p>
        </p:txBody>
      </p:sp>
      <p:sp>
        <p:nvSpPr>
          <p:cNvPr id="24580" name="3 Marcador de número de diapositiva"/>
          <p:cNvSpPr>
            <a:spLocks noGrp="1"/>
          </p:cNvSpPr>
          <p:nvPr>
            <p:ph type="sldNum" sz="quarter" idx="4294967295"/>
          </p:nvPr>
        </p:nvSpPr>
        <p:spPr bwMode="auto">
          <a:xfrm>
            <a:off x="4021138" y="9721850"/>
            <a:ext cx="3076575" cy="511175"/>
          </a:xfrm>
          <a:prstGeom prst="rect">
            <a:avLst/>
          </a:prstGeom>
          <a:noFill/>
          <a:ln>
            <a:miter lim="800000"/>
            <a:headEnd/>
            <a:tailEnd/>
          </a:ln>
        </p:spPr>
        <p:txBody>
          <a:bodyPr lIns="94640" tIns="47321" rIns="94640" bIns="47321"/>
          <a:lstStyle/>
          <a:p>
            <a:fld id="{DFC259E3-B49D-452E-B3B4-31D48648860B}" type="slidenum">
              <a:rPr lang="en-GB"/>
              <a:pPr/>
              <a:t>12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w="9525"/>
        </p:spPr>
        <p:txBody>
          <a:bodyPr/>
          <a:lstStyle/>
          <a:p>
            <a:endParaRPr lang="es-ES" smtClean="0"/>
          </a:p>
        </p:txBody>
      </p:sp>
      <p:sp>
        <p:nvSpPr>
          <p:cNvPr id="25604" name="3 Marcador de número de diapositiva"/>
          <p:cNvSpPr>
            <a:spLocks noGrp="1"/>
          </p:cNvSpPr>
          <p:nvPr>
            <p:ph type="sldNum" sz="quarter" idx="4294967295"/>
          </p:nvPr>
        </p:nvSpPr>
        <p:spPr bwMode="auto">
          <a:xfrm>
            <a:off x="4021138" y="9721850"/>
            <a:ext cx="3076575" cy="511175"/>
          </a:xfrm>
          <a:prstGeom prst="rect">
            <a:avLst/>
          </a:prstGeom>
          <a:noFill/>
          <a:ln>
            <a:miter lim="800000"/>
            <a:headEnd/>
            <a:tailEnd/>
          </a:ln>
        </p:spPr>
        <p:txBody>
          <a:bodyPr lIns="94650" tIns="47325" rIns="94650" bIns="47325"/>
          <a:lstStyle/>
          <a:p>
            <a:fld id="{B59B2B72-6116-4289-BD91-26501A71164A}" type="slidenum">
              <a:rPr lang="en-GB"/>
              <a:pPr/>
              <a:t>13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noFill/>
          <a:ln w="9525"/>
        </p:spPr>
        <p:txBody>
          <a:bodyPr/>
          <a:lstStyle/>
          <a:p>
            <a:endParaRPr lang="es-ES" smtClean="0"/>
          </a:p>
        </p:txBody>
      </p:sp>
      <p:sp>
        <p:nvSpPr>
          <p:cNvPr id="26628" name="3 Marcador de número de diapositiva"/>
          <p:cNvSpPr>
            <a:spLocks noGrp="1"/>
          </p:cNvSpPr>
          <p:nvPr>
            <p:ph type="sldNum" sz="quarter" idx="4294967295"/>
          </p:nvPr>
        </p:nvSpPr>
        <p:spPr bwMode="auto">
          <a:xfrm>
            <a:off x="4021138" y="9721850"/>
            <a:ext cx="3076575" cy="511175"/>
          </a:xfrm>
          <a:prstGeom prst="rect">
            <a:avLst/>
          </a:prstGeom>
          <a:noFill/>
          <a:ln>
            <a:miter lim="800000"/>
            <a:headEnd/>
            <a:tailEnd/>
          </a:ln>
        </p:spPr>
        <p:txBody>
          <a:bodyPr lIns="94650" tIns="47325" rIns="94650" bIns="47325"/>
          <a:lstStyle/>
          <a:p>
            <a:fld id="{089DCBB6-EAC2-443D-B4DB-5F75B808AE79}" type="slidenum">
              <a:rPr lang="en-GB"/>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w="9525"/>
        </p:spPr>
        <p:txBody>
          <a:bodyPr/>
          <a:lstStyle/>
          <a:p>
            <a:pPr marL="285750" indent="-285750">
              <a:spcBef>
                <a:spcPts val="1800"/>
              </a:spcBef>
              <a:buClr>
                <a:srgbClr val="00CCFF"/>
              </a:buClr>
              <a:buSzPct val="120000"/>
              <a:buFont typeface="Wingdings" pitchFamily="2" charset="2"/>
              <a:buChar char="§"/>
            </a:pPr>
            <a:r>
              <a:rPr lang="en-US" sz="1000" smtClean="0">
                <a:ea typeface="Verdana" pitchFamily="34" charset="0"/>
                <a:cs typeface="Verdana" pitchFamily="34" charset="0"/>
              </a:rPr>
              <a:t>The countries of East Asia and the Pacific (EAP) </a:t>
            </a:r>
            <a:br>
              <a:rPr lang="en-US" sz="1000" smtClean="0">
                <a:ea typeface="Verdana" pitchFamily="34" charset="0"/>
                <a:cs typeface="Verdana" pitchFamily="34" charset="0"/>
              </a:rPr>
            </a:br>
            <a:r>
              <a:rPr lang="en-US" sz="1000" smtClean="0">
                <a:ea typeface="Verdana" pitchFamily="34" charset="0"/>
                <a:cs typeface="Verdana" pitchFamily="34" charset="0"/>
              </a:rPr>
              <a:t>are among the most vulnerable in the world to </a:t>
            </a:r>
            <a:br>
              <a:rPr lang="en-US" sz="1000" smtClean="0">
                <a:ea typeface="Verdana" pitchFamily="34" charset="0"/>
                <a:cs typeface="Verdana" pitchFamily="34" charset="0"/>
              </a:rPr>
            </a:br>
            <a:r>
              <a:rPr lang="en-US" sz="1000" smtClean="0">
                <a:ea typeface="Verdana" pitchFamily="34" charset="0"/>
                <a:cs typeface="Verdana" pitchFamily="34" charset="0"/>
              </a:rPr>
              <a:t>the physical, social, and economic impacts of disasters. </a:t>
            </a:r>
          </a:p>
          <a:p>
            <a:pPr marL="285750" indent="-285750">
              <a:spcBef>
                <a:spcPts val="1800"/>
              </a:spcBef>
              <a:buClr>
                <a:srgbClr val="00CCFF"/>
              </a:buClr>
              <a:buSzPct val="120000"/>
              <a:buFont typeface="Wingdings" pitchFamily="2" charset="2"/>
              <a:buChar char="§"/>
            </a:pPr>
            <a:r>
              <a:rPr lang="en-US" sz="1000" smtClean="0">
                <a:ea typeface="Verdana" pitchFamily="34" charset="0"/>
                <a:cs typeface="Verdana" pitchFamily="34" charset="0"/>
              </a:rPr>
              <a:t>The frequency of natural disasters x 4 in the </a:t>
            </a:r>
            <a:br>
              <a:rPr lang="en-US" sz="1000" smtClean="0">
                <a:ea typeface="Verdana" pitchFamily="34" charset="0"/>
                <a:cs typeface="Verdana" pitchFamily="34" charset="0"/>
              </a:rPr>
            </a:br>
            <a:r>
              <a:rPr lang="en-US" sz="1000" smtClean="0">
                <a:ea typeface="Verdana" pitchFamily="34" charset="0"/>
                <a:cs typeface="Verdana" pitchFamily="34" charset="0"/>
              </a:rPr>
              <a:t>past two decades mainly due to global climate change.</a:t>
            </a:r>
          </a:p>
          <a:p>
            <a:pPr marL="285750" indent="-285750">
              <a:spcBef>
                <a:spcPts val="1800"/>
              </a:spcBef>
              <a:buClr>
                <a:srgbClr val="00CCFF"/>
              </a:buClr>
              <a:buSzPct val="120000"/>
              <a:buFont typeface="Wingdings" pitchFamily="2" charset="2"/>
              <a:buChar char="§"/>
            </a:pPr>
            <a:r>
              <a:rPr lang="en-US" sz="1000" smtClean="0">
                <a:ea typeface="Verdana" pitchFamily="34" charset="0"/>
                <a:cs typeface="Verdana" pitchFamily="34" charset="0"/>
              </a:rPr>
              <a:t>Urbanization in the region is continuing at unprecedented rates </a:t>
            </a:r>
            <a:r>
              <a:rPr lang="en-US" sz="1000" smtClean="0">
                <a:ea typeface="Verdana" pitchFamily="34" charset="0"/>
                <a:cs typeface="Verdana" pitchFamily="34" charset="0"/>
                <a:sym typeface="Wingdings" pitchFamily="2" charset="2"/>
              </a:rPr>
              <a:t> reduction of natural streams/channels, lakes, wetlands that causes  problems of water drainage and thus increase of flood impact</a:t>
            </a:r>
            <a:endParaRPr lang="en-GB" sz="1000" smtClean="0">
              <a:ea typeface="Verdana" pitchFamily="34" charset="0"/>
              <a:cs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ln w="9525"/>
          <a:extLst>
            <a:ext uri="{909E8E84-426E-40DD-AFC4-6F175D3DCCD1}"/>
            <a:ext uri="{91240B29-F687-4F45-9708-019B960494DF}"/>
          </a:extLst>
        </p:spPr>
        <p:txBody>
          <a:bodyPr/>
          <a:lstStyle/>
          <a:p>
            <a:pPr marL="285750" indent="-285750">
              <a:spcBef>
                <a:spcPts val="2400"/>
              </a:spcBef>
              <a:buClr>
                <a:srgbClr val="00CCFF"/>
              </a:buClr>
              <a:buSzPct val="120000"/>
              <a:buFont typeface="Wingdings" pitchFamily="2" charset="2"/>
              <a:buChar char="§"/>
              <a:defRPr/>
            </a:pPr>
            <a:r>
              <a:rPr lang="en-US" dirty="0" smtClean="0">
                <a:ea typeface="Verdana" pitchFamily="34" charset="0"/>
                <a:cs typeface="Verdana" pitchFamily="34" charset="0"/>
              </a:rPr>
              <a:t>Approximately 90% of Guyana</a:t>
            </a:r>
            <a:br>
              <a:rPr lang="en-US" dirty="0" smtClean="0">
                <a:ea typeface="Verdana" pitchFamily="34" charset="0"/>
                <a:cs typeface="Verdana" pitchFamily="34" charset="0"/>
              </a:rPr>
            </a:br>
            <a:r>
              <a:rPr lang="en-US" dirty="0" smtClean="0">
                <a:ea typeface="Verdana" pitchFamily="34" charset="0"/>
                <a:cs typeface="Verdana" pitchFamily="34" charset="0"/>
              </a:rPr>
              <a:t>population lives on the coastal plain, </a:t>
            </a:r>
            <a:br>
              <a:rPr lang="en-US" dirty="0" smtClean="0">
                <a:ea typeface="Verdana" pitchFamily="34" charset="0"/>
                <a:cs typeface="Verdana" pitchFamily="34" charset="0"/>
              </a:rPr>
            </a:br>
            <a:r>
              <a:rPr lang="en-US" dirty="0" smtClean="0">
                <a:ea typeface="Verdana" pitchFamily="34" charset="0"/>
                <a:cs typeface="Verdana" pitchFamily="34" charset="0"/>
              </a:rPr>
              <a:t>which lies about 1.4 meters below mean </a:t>
            </a:r>
            <a:br>
              <a:rPr lang="en-US" dirty="0" smtClean="0">
                <a:ea typeface="Verdana" pitchFamily="34" charset="0"/>
                <a:cs typeface="Verdana" pitchFamily="34" charset="0"/>
              </a:rPr>
            </a:br>
            <a:r>
              <a:rPr lang="en-US" dirty="0" smtClean="0">
                <a:ea typeface="Verdana" pitchFamily="34" charset="0"/>
                <a:cs typeface="Verdana" pitchFamily="34" charset="0"/>
              </a:rPr>
              <a:t>high tide.</a:t>
            </a:r>
          </a:p>
          <a:p>
            <a:pPr marL="285750" indent="-285750">
              <a:spcBef>
                <a:spcPts val="2400"/>
              </a:spcBef>
              <a:buClr>
                <a:srgbClr val="00CCFF"/>
              </a:buClr>
              <a:buSzPct val="120000"/>
              <a:buFont typeface="Wingdings" pitchFamily="2" charset="2"/>
              <a:buChar char="§"/>
              <a:defRPr/>
            </a:pPr>
            <a:r>
              <a:rPr lang="en-US" dirty="0" smtClean="0">
                <a:ea typeface="Verdana" pitchFamily="34" charset="0"/>
                <a:cs typeface="Verdana" pitchFamily="34" charset="0"/>
              </a:rPr>
              <a:t>Georgetown is protected from flooding by a sea </a:t>
            </a:r>
            <a:r>
              <a:rPr lang="en-US" dirty="0" err="1" smtClean="0">
                <a:ea typeface="Verdana" pitchFamily="34" charset="0"/>
                <a:cs typeface="Verdana" pitchFamily="34" charset="0"/>
              </a:rPr>
              <a:t>defence</a:t>
            </a:r>
            <a:r>
              <a:rPr lang="en-US" dirty="0" smtClean="0">
                <a:ea typeface="Verdana" pitchFamily="34" charset="0"/>
                <a:cs typeface="Verdana" pitchFamily="34" charset="0"/>
              </a:rPr>
              <a:t> </a:t>
            </a:r>
            <a:r>
              <a:rPr lang="en-US" dirty="0" smtClean="0">
                <a:latin typeface="Arial" charset="0"/>
                <a:ea typeface="Verdana" pitchFamily="34" charset="0"/>
                <a:cs typeface="Verdana" pitchFamily="34" charset="0"/>
              </a:rPr>
              <a:t>system</a:t>
            </a:r>
            <a:r>
              <a:rPr lang="en-US" dirty="0" smtClean="0">
                <a:ea typeface="Verdana" pitchFamily="34" charset="0"/>
                <a:cs typeface="Verdana" pitchFamily="34" charset="0"/>
              </a:rPr>
              <a:t>, consisting of dikes, drainage canals, seawalls, sluices, etc., </a:t>
            </a:r>
            <a:r>
              <a:rPr lang="en-GB" dirty="0" smtClean="0">
                <a:ea typeface="Verdana" pitchFamily="34" charset="0"/>
                <a:cs typeface="Verdana" pitchFamily="34" charset="0"/>
              </a:rPr>
              <a:t>requiring continuous maintenance and reinforcement.</a:t>
            </a:r>
          </a:p>
          <a:p>
            <a:pPr>
              <a:defRPr/>
            </a:pPr>
            <a:endParaRPr lang="es-ES" dirty="0" smtClean="0"/>
          </a:p>
        </p:txBody>
      </p:sp>
      <p:sp>
        <p:nvSpPr>
          <p:cNvPr id="28676" name="3 Marcador de número de diapositiva"/>
          <p:cNvSpPr>
            <a:spLocks noGrp="1"/>
          </p:cNvSpPr>
          <p:nvPr>
            <p:ph type="sldNum" sz="quarter" idx="4294967295"/>
          </p:nvPr>
        </p:nvSpPr>
        <p:spPr bwMode="auto">
          <a:xfrm>
            <a:off x="4021138" y="9721850"/>
            <a:ext cx="3076575" cy="511175"/>
          </a:xfrm>
          <a:prstGeom prst="rect">
            <a:avLst/>
          </a:prstGeom>
          <a:noFill/>
          <a:ln>
            <a:miter lim="800000"/>
            <a:headEnd/>
            <a:tailEnd/>
          </a:ln>
        </p:spPr>
        <p:txBody>
          <a:bodyPr lIns="99048" tIns="49524" rIns="99048" bIns="49524"/>
          <a:lstStyle/>
          <a:p>
            <a:fld id="{63127B48-0B69-4779-A2A0-CD528399D77F}" type="slidenum">
              <a:rPr lang="en-GB"/>
              <a:pPr/>
              <a:t>16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a:ln/>
        </p:spPr>
      </p:sp>
      <p:sp>
        <p:nvSpPr>
          <p:cNvPr id="29699" name="2 Marcador de notas"/>
          <p:cNvSpPr>
            <a:spLocks noGrp="1"/>
          </p:cNvSpPr>
          <p:nvPr>
            <p:ph type="body" idx="1"/>
          </p:nvPr>
        </p:nvSpPr>
        <p:spPr>
          <a:noFill/>
          <a:ln w="9525"/>
        </p:spPr>
        <p:txBody>
          <a:bodyPr/>
          <a:lstStyle/>
          <a:p>
            <a:r>
              <a:rPr lang="es-ES" smtClean="0"/>
              <a:t>Instability known locally, work has recently been conducted on this part.  Together with Urban Mapping, the results provide information on the subsidence over the town. High resolution to study flood defense system. Possibility of extending monitoring period discussed.</a:t>
            </a:r>
          </a:p>
        </p:txBody>
      </p:sp>
      <p:sp>
        <p:nvSpPr>
          <p:cNvPr id="29700" name="3 Marcador de número de diapositiva"/>
          <p:cNvSpPr>
            <a:spLocks noGrp="1"/>
          </p:cNvSpPr>
          <p:nvPr>
            <p:ph type="sldNum" sz="quarter" idx="4294967295"/>
          </p:nvPr>
        </p:nvSpPr>
        <p:spPr bwMode="auto">
          <a:xfrm>
            <a:off x="4021138" y="9721850"/>
            <a:ext cx="3076575" cy="511175"/>
          </a:xfrm>
          <a:prstGeom prst="rect">
            <a:avLst/>
          </a:prstGeom>
          <a:noFill/>
          <a:ln>
            <a:miter lim="800000"/>
            <a:headEnd/>
            <a:tailEnd/>
          </a:ln>
        </p:spPr>
        <p:txBody>
          <a:bodyPr lIns="99048" tIns="49524" rIns="99048" bIns="49524"/>
          <a:lstStyle/>
          <a:p>
            <a:fld id="{EE996282-E88E-4404-BEFE-C223F3A9D2E4}" type="slidenum">
              <a:rPr lang="en-GB"/>
              <a:pPr/>
              <a:t>17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62025" y="892175"/>
            <a:ext cx="5173663" cy="3584575"/>
          </a:xfrm>
          <a:solidFill>
            <a:srgbClr val="FFFFFF"/>
          </a:solidFill>
          <a:ln/>
        </p:spPr>
      </p:sp>
      <p:sp>
        <p:nvSpPr>
          <p:cNvPr id="30723" name="Rectangle 3"/>
          <p:cNvSpPr>
            <a:spLocks noGrp="1" noChangeArrowheads="1"/>
          </p:cNvSpPr>
          <p:nvPr>
            <p:ph type="body" idx="1"/>
          </p:nvPr>
        </p:nvSpPr>
        <p:spPr>
          <a:xfrm>
            <a:off x="944563" y="4865688"/>
            <a:ext cx="5210175" cy="4310062"/>
          </a:xfrm>
          <a:solidFill>
            <a:srgbClr val="FFFFFF"/>
          </a:solidFill>
          <a:ln>
            <a:solidFill>
              <a:srgbClr val="000000"/>
            </a:solidFill>
          </a:ln>
        </p:spPr>
        <p:txBody>
          <a:bodyPr lIns="95617" tIns="47809" rIns="95617" bIns="47809"/>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228604" y="1143000"/>
            <a:ext cx="9448800" cy="20713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1"/>
            <a:ext cx="8416925" cy="118494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4052970"/>
            <a:ext cx="8416925" cy="35394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transition spd="med"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28600" y="1143013"/>
            <a:ext cx="4648200" cy="27176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contenido"/>
          <p:cNvSpPr>
            <a:spLocks noGrp="1"/>
          </p:cNvSpPr>
          <p:nvPr>
            <p:ph sz="half" idx="2"/>
          </p:nvPr>
        </p:nvSpPr>
        <p:spPr>
          <a:xfrm>
            <a:off x="5029200" y="1143013"/>
            <a:ext cx="4648200" cy="27176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spd="med"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8" y="1063708"/>
            <a:ext cx="8912225" cy="353943"/>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4" y="1433133"/>
            <a:ext cx="4375150" cy="74174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4" y="2174885"/>
            <a:ext cx="4375150" cy="20344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0792" y="1433133"/>
            <a:ext cx="4376737" cy="74174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0792" y="2174885"/>
            <a:ext cx="4376737" cy="20344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spd="med"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8600" y="46304"/>
            <a:ext cx="9448800" cy="630942"/>
          </a:xfrm>
        </p:spPr>
        <p:txBody>
          <a:bodyPr/>
          <a:lstStyle>
            <a:lvl1pPr>
              <a:defRPr/>
            </a:lvl1pPr>
          </a:lstStyle>
          <a:p>
            <a:r>
              <a:rPr lang="es-ES" smtClean="0"/>
              <a:t>Haga clic para modificar el estilo de título del patrón</a:t>
            </a:r>
            <a:endParaRPr lang="es-ES" dirty="0"/>
          </a:p>
        </p:txBody>
      </p:sp>
    </p:spTree>
  </p:cSld>
  <p:clrMapOvr>
    <a:masterClrMapping/>
  </p:clrMapOvr>
  <p:transition spd="med"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Sólo el título">
    <p:spTree>
      <p:nvGrpSpPr>
        <p:cNvPr id="1" name=""/>
        <p:cNvGrpSpPr/>
        <p:nvPr/>
      </p:nvGrpSpPr>
      <p:grpSpPr>
        <a:xfrm>
          <a:off x="0" y="0"/>
          <a:ext cx="0" cy="0"/>
          <a:chOff x="0" y="0"/>
          <a:chExt cx="0" cy="0"/>
        </a:xfrm>
      </p:grpSpPr>
    </p:spTree>
  </p:cSld>
  <p:clrMapOvr>
    <a:masterClrMapping/>
  </p:clrMapOvr>
  <p:transition spd="med"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Sólo el título">
    <p:spTree>
      <p:nvGrpSpPr>
        <p:cNvPr id="1" name=""/>
        <p:cNvGrpSpPr/>
        <p:nvPr/>
      </p:nvGrpSpPr>
      <p:grpSpPr>
        <a:xfrm>
          <a:off x="0" y="0"/>
          <a:ext cx="0" cy="0"/>
          <a:chOff x="0" y="0"/>
          <a:chExt cx="0" cy="0"/>
        </a:xfrm>
      </p:grpSpPr>
    </p:spTree>
  </p:cSld>
  <p:clrMapOvr>
    <a:masterClrMapping/>
  </p:clrMapOvr>
  <p:transition spd="med"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377" y="288232"/>
            <a:ext cx="7252105" cy="692497"/>
          </a:xfrm>
          <a:prstGeom prst="rect">
            <a:avLst/>
          </a:prstGeom>
        </p:spPr>
        <p:txBody>
          <a:bodyPr/>
          <a:lstStyle>
            <a:lvl1pPr algn="l">
              <a:lnSpc>
                <a:spcPct val="200000"/>
              </a:lnSpc>
              <a:spcBef>
                <a:spcPts val="0"/>
              </a:spcBef>
              <a:defRPr sz="2000" b="1">
                <a:solidFill>
                  <a:schemeClr val="bg1"/>
                </a:solidFill>
                <a:latin typeface="Verdana" pitchFamily="34" charset="0"/>
                <a:ea typeface="Verdana" pitchFamily="34" charset="0"/>
                <a:cs typeface="Verdana" pitchFamily="34" charset="0"/>
              </a:defRPr>
            </a:lvl1pPr>
          </a:lstStyle>
          <a:p>
            <a:r>
              <a:rPr lang="es-ES" smtClean="0"/>
              <a:t>Haga clic para modificar el estilo de título del patrón</a:t>
            </a:r>
            <a:endParaRPr lang="en-GB" dirty="0"/>
          </a:p>
        </p:txBody>
      </p:sp>
      <p:sp>
        <p:nvSpPr>
          <p:cNvPr id="3" name="Date Placeholder 3"/>
          <p:cNvSpPr>
            <a:spLocks noGrp="1"/>
          </p:cNvSpPr>
          <p:nvPr>
            <p:ph type="dt" sz="half" idx="10"/>
          </p:nvPr>
        </p:nvSpPr>
        <p:spPr>
          <a:xfrm>
            <a:off x="495300" y="6356350"/>
            <a:ext cx="2309813" cy="365125"/>
          </a:xfrm>
          <a:prstGeom prst="rect">
            <a:avLst/>
          </a:prstGeom>
        </p:spPr>
        <p:txBody>
          <a:bodyPr/>
          <a:lstStyle>
            <a:lvl1pPr>
              <a:defRPr>
                <a:latin typeface="Arial" charset="0"/>
                <a:cs typeface="Arial" charset="0"/>
              </a:defRPr>
            </a:lvl1pPr>
          </a:lstStyle>
          <a:p>
            <a:pPr>
              <a:defRPr/>
            </a:pPr>
            <a:fld id="{FFD9813A-09D8-40BD-BB5C-DA0F22C55323}" type="datetimeFigureOut">
              <a:rPr lang="en-GB"/>
              <a:pPr>
                <a:defRPr/>
              </a:pPr>
              <a:t>21/05/2013</a:t>
            </a:fld>
            <a:endParaRPr lang="en-GB" dirty="0"/>
          </a:p>
        </p:txBody>
      </p:sp>
      <p:sp>
        <p:nvSpPr>
          <p:cNvPr id="4" name="Footer Placeholder 4"/>
          <p:cNvSpPr>
            <a:spLocks noGrp="1"/>
          </p:cNvSpPr>
          <p:nvPr>
            <p:ph type="ftr" sz="quarter" idx="11"/>
          </p:nvPr>
        </p:nvSpPr>
        <p:spPr>
          <a:xfrm>
            <a:off x="3382963" y="6356350"/>
            <a:ext cx="3136900" cy="365125"/>
          </a:xfrm>
          <a:prstGeom prst="rect">
            <a:avLst/>
          </a:prstGeom>
        </p:spPr>
        <p:txBody>
          <a:bodyPr/>
          <a:lstStyle>
            <a:lvl1pPr>
              <a:defRPr>
                <a:latin typeface="Arial" charset="0"/>
                <a:cs typeface="Arial" charset="0"/>
              </a:defRPr>
            </a:lvl1pPr>
          </a:lstStyle>
          <a:p>
            <a:pPr>
              <a:defRPr/>
            </a:pPr>
            <a:endParaRPr lang="en-GB"/>
          </a:p>
        </p:txBody>
      </p:sp>
      <p:sp>
        <p:nvSpPr>
          <p:cNvPr id="5" name="Slide Number Placeholder 5"/>
          <p:cNvSpPr>
            <a:spLocks noGrp="1"/>
          </p:cNvSpPr>
          <p:nvPr>
            <p:ph type="sldNum" sz="quarter" idx="12"/>
          </p:nvPr>
        </p:nvSpPr>
        <p:spPr>
          <a:xfrm>
            <a:off x="7097713" y="6356350"/>
            <a:ext cx="2309812" cy="365125"/>
          </a:xfrm>
          <a:prstGeom prst="rect">
            <a:avLst/>
          </a:prstGeom>
        </p:spPr>
        <p:txBody>
          <a:bodyPr/>
          <a:lstStyle>
            <a:lvl1pPr>
              <a:defRPr>
                <a:latin typeface="Arial" charset="0"/>
                <a:cs typeface="Arial" charset="0"/>
              </a:defRPr>
            </a:lvl1pPr>
          </a:lstStyle>
          <a:p>
            <a:pPr>
              <a:defRPr/>
            </a:pPr>
            <a:fld id="{2953EA28-AF9C-4D53-9372-CE9091CE74D0}" type="slidenum">
              <a:rPr lang="en-GB"/>
              <a:pPr>
                <a:defRPr/>
              </a:pPr>
              <a:t>‹Nº›</a:t>
            </a:fld>
            <a:endParaRPr lang="en-GB" dirty="0"/>
          </a:p>
        </p:txBody>
      </p:sp>
    </p:spTree>
  </p:cSld>
  <p:clrMapOvr>
    <a:masterClrMapping/>
  </p:clrMapOvr>
  <p:transition spd="med"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41"/>
          <p:cNvSpPr>
            <a:spLocks noGrp="1" noChangeArrowheads="1"/>
          </p:cNvSpPr>
          <p:nvPr>
            <p:ph type="title"/>
          </p:nvPr>
        </p:nvSpPr>
        <p:spPr bwMode="auto">
          <a:xfrm>
            <a:off x="228600" y="381000"/>
            <a:ext cx="9448800" cy="350838"/>
          </a:xfrm>
          <a:prstGeom prst="rect">
            <a:avLst/>
          </a:prstGeom>
          <a:noFill/>
          <a:ln w="12700">
            <a:noFill/>
            <a:miter lim="800000"/>
            <a:headEnd/>
            <a:tailEnd/>
          </a:ln>
        </p:spPr>
        <p:txBody>
          <a:bodyPr vert="horz" wrap="square" lIns="76200" tIns="38100" rIns="76200" bIns="38100" numCol="1" anchor="b" anchorCtr="0" compatLnSpc="1">
            <a:prstTxWarp prst="textNoShape">
              <a:avLst/>
            </a:prstTxWarp>
            <a:spAutoFit/>
          </a:bodyPr>
          <a:lstStyle/>
          <a:p>
            <a:pPr lvl="0"/>
            <a:r>
              <a:rPr lang="en-US" smtClean="0"/>
              <a:t>Slide Title 2</a:t>
            </a:r>
          </a:p>
        </p:txBody>
      </p:sp>
      <p:sp>
        <p:nvSpPr>
          <p:cNvPr id="1027" name="Rectangle 42"/>
          <p:cNvSpPr>
            <a:spLocks noGrp="1" noChangeArrowheads="1"/>
          </p:cNvSpPr>
          <p:nvPr>
            <p:ph type="body" idx="1"/>
          </p:nvPr>
        </p:nvSpPr>
        <p:spPr bwMode="auto">
          <a:xfrm>
            <a:off x="228600" y="1143000"/>
            <a:ext cx="9448800" cy="1628775"/>
          </a:xfrm>
          <a:prstGeom prst="rect">
            <a:avLst/>
          </a:prstGeom>
          <a:noFill/>
          <a:ln w="12700">
            <a:noFill/>
            <a:miter lim="800000"/>
            <a:headEnd/>
            <a:tailEnd/>
          </a:ln>
        </p:spPr>
        <p:txBody>
          <a:bodyPr vert="horz" wrap="square" lIns="76200" tIns="38100" rIns="76200" bIns="38100" numCol="1" anchor="t" anchorCtr="0" compatLnSpc="1">
            <a:prstTxWarp prst="textNoShape">
              <a:avLst/>
            </a:prstTxWarp>
            <a:spAutoFit/>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54"/>
          <p:cNvSpPr>
            <a:spLocks noChangeArrowheads="1"/>
          </p:cNvSpPr>
          <p:nvPr userDrawn="1"/>
        </p:nvSpPr>
        <p:spPr bwMode="auto">
          <a:xfrm>
            <a:off x="0" y="715963"/>
            <a:ext cx="9899650" cy="34925"/>
          </a:xfrm>
          <a:prstGeom prst="rect">
            <a:avLst/>
          </a:prstGeom>
          <a:gradFill rotWithShape="0">
            <a:gsLst>
              <a:gs pos="0">
                <a:srgbClr val="0318B5"/>
              </a:gs>
              <a:gs pos="100000">
                <a:srgbClr val="0318B5"/>
              </a:gs>
            </a:gsLst>
            <a:lin ang="5400000" scaled="1"/>
          </a:gradFill>
          <a:ln w="12700">
            <a:noFill/>
            <a:miter lim="800000"/>
            <a:headEnd/>
            <a:tailEnd/>
          </a:ln>
        </p:spPr>
        <p:txBody>
          <a:bodyPr lIns="76200" tIns="38100" rIns="76200" bIns="38100" anchor="ctr">
            <a:spAutoFit/>
          </a:bodyPr>
          <a:lstStyle/>
          <a:p>
            <a:pPr algn="ctr" eaLnBrk="0" hangingPunct="0">
              <a:defRPr/>
            </a:pPr>
            <a:endParaRPr lang="es-ES"/>
          </a:p>
        </p:txBody>
      </p:sp>
      <p:sp>
        <p:nvSpPr>
          <p:cNvPr id="1029" name="Rectangle 55"/>
          <p:cNvSpPr>
            <a:spLocks noChangeArrowheads="1"/>
          </p:cNvSpPr>
          <p:nvPr userDrawn="1"/>
        </p:nvSpPr>
        <p:spPr bwMode="auto">
          <a:xfrm>
            <a:off x="4562475" y="6510338"/>
            <a:ext cx="774700" cy="242887"/>
          </a:xfrm>
          <a:prstGeom prst="rect">
            <a:avLst/>
          </a:prstGeom>
          <a:noFill/>
          <a:ln w="12700">
            <a:noFill/>
            <a:miter lim="800000"/>
            <a:headEnd/>
            <a:tailEnd/>
          </a:ln>
        </p:spPr>
        <p:txBody>
          <a:bodyPr wrap="none" lIns="90488" tIns="44450" rIns="90488" bIns="44450">
            <a:spAutoFit/>
          </a:bodyPr>
          <a:lstStyle/>
          <a:p>
            <a:pPr algn="ctr" eaLnBrk="0" hangingPunct="0">
              <a:defRPr/>
            </a:pPr>
            <a:r>
              <a:rPr lang="en-US" sz="1000" b="0"/>
              <a:t>Page  </a:t>
            </a:r>
            <a:fld id="{B47A00C4-B1E4-4AC0-A32D-F7B4E4C9C92C}" type="slidenum">
              <a:rPr lang="en-US" sz="1000" b="0"/>
              <a:pPr algn="ctr" eaLnBrk="0" hangingPunct="0">
                <a:defRPr/>
              </a:pPr>
              <a:t>‹Nº›</a:t>
            </a:fld>
            <a:endParaRPr lang="en-US" sz="1000" b="0"/>
          </a:p>
        </p:txBody>
      </p:sp>
      <p:sp>
        <p:nvSpPr>
          <p:cNvPr id="1030" name="Line 57"/>
          <p:cNvSpPr>
            <a:spLocks noChangeShapeType="1"/>
          </p:cNvSpPr>
          <p:nvPr userDrawn="1"/>
        </p:nvSpPr>
        <p:spPr bwMode="auto">
          <a:xfrm>
            <a:off x="0" y="6484938"/>
            <a:ext cx="8277225" cy="0"/>
          </a:xfrm>
          <a:prstGeom prst="line">
            <a:avLst/>
          </a:prstGeom>
          <a:noFill/>
          <a:ln w="28575">
            <a:solidFill>
              <a:srgbClr val="0318B5"/>
            </a:solidFill>
            <a:round/>
            <a:headEnd/>
            <a:tailEnd/>
          </a:ln>
        </p:spPr>
        <p:txBody>
          <a:bodyPr wrap="none" anchor="ctr"/>
          <a:lstStyle/>
          <a:p>
            <a:pPr>
              <a:defRPr/>
            </a:pPr>
            <a:endParaRPr lang="es-ES"/>
          </a:p>
        </p:txBody>
      </p:sp>
      <p:pic>
        <p:nvPicPr>
          <p:cNvPr id="1031" name="Picture 9" descr="AILogo07 01 FdoBlanco horiz"/>
          <p:cNvPicPr>
            <a:picLocks noChangeAspect="1" noChangeArrowheads="1"/>
          </p:cNvPicPr>
          <p:nvPr userDrawn="1"/>
        </p:nvPicPr>
        <p:blipFill>
          <a:blip r:embed="rId11" cstate="print"/>
          <a:srcRect l="1686"/>
          <a:stretch>
            <a:fillRect/>
          </a:stretch>
        </p:blipFill>
        <p:spPr bwMode="auto">
          <a:xfrm>
            <a:off x="7400925" y="6181725"/>
            <a:ext cx="2498725" cy="574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transition spd="med" advTm="10000">
    <p:fade/>
  </p:transition>
  <p:txStyles>
    <p:title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pitchFamily="34" charset="0"/>
        </a:defRPr>
      </a:lvl2pPr>
      <a:lvl3pPr algn="l" rtl="0" eaLnBrk="0" fontAlgn="base" hangingPunct="0">
        <a:lnSpc>
          <a:spcPct val="90000"/>
        </a:lnSpc>
        <a:spcBef>
          <a:spcPct val="0"/>
        </a:spcBef>
        <a:spcAft>
          <a:spcPct val="0"/>
        </a:spcAft>
        <a:defRPr sz="2000" b="1">
          <a:solidFill>
            <a:schemeClr val="tx1"/>
          </a:solidFill>
          <a:latin typeface="Arial" pitchFamily="34" charset="0"/>
        </a:defRPr>
      </a:lvl3pPr>
      <a:lvl4pPr algn="l" rtl="0" eaLnBrk="0" fontAlgn="base" hangingPunct="0">
        <a:lnSpc>
          <a:spcPct val="90000"/>
        </a:lnSpc>
        <a:spcBef>
          <a:spcPct val="0"/>
        </a:spcBef>
        <a:spcAft>
          <a:spcPct val="0"/>
        </a:spcAft>
        <a:defRPr sz="2000" b="1">
          <a:solidFill>
            <a:schemeClr val="tx1"/>
          </a:solidFill>
          <a:latin typeface="Arial" pitchFamily="34" charset="0"/>
        </a:defRPr>
      </a:lvl4pPr>
      <a:lvl5pPr algn="l" rtl="0" eaLnBrk="0" fontAlgn="base" hangingPunct="0">
        <a:lnSpc>
          <a:spcPct val="90000"/>
        </a:lnSpc>
        <a:spcBef>
          <a:spcPct val="0"/>
        </a:spcBef>
        <a:spcAft>
          <a:spcPct val="0"/>
        </a:spcAft>
        <a:defRPr sz="2000" b="1">
          <a:solidFill>
            <a:schemeClr val="tx1"/>
          </a:solidFill>
          <a:latin typeface="Arial" pitchFamily="34" charset="0"/>
        </a:defRPr>
      </a:lvl5pPr>
      <a:lvl6pPr marL="457200" algn="l" rtl="0" eaLnBrk="0" fontAlgn="base" hangingPunct="0">
        <a:lnSpc>
          <a:spcPct val="90000"/>
        </a:lnSpc>
        <a:spcBef>
          <a:spcPct val="0"/>
        </a:spcBef>
        <a:spcAft>
          <a:spcPct val="0"/>
        </a:spcAft>
        <a:defRPr sz="2000" b="1">
          <a:solidFill>
            <a:schemeClr val="tx1"/>
          </a:solidFill>
          <a:latin typeface="Arial" pitchFamily="34" charset="0"/>
        </a:defRPr>
      </a:lvl6pPr>
      <a:lvl7pPr marL="914400" algn="l" rtl="0" eaLnBrk="0" fontAlgn="base" hangingPunct="0">
        <a:lnSpc>
          <a:spcPct val="90000"/>
        </a:lnSpc>
        <a:spcBef>
          <a:spcPct val="0"/>
        </a:spcBef>
        <a:spcAft>
          <a:spcPct val="0"/>
        </a:spcAft>
        <a:defRPr sz="2000" b="1">
          <a:solidFill>
            <a:schemeClr val="tx1"/>
          </a:solidFill>
          <a:latin typeface="Arial" pitchFamily="34" charset="0"/>
        </a:defRPr>
      </a:lvl7pPr>
      <a:lvl8pPr marL="1371600" algn="l" rtl="0" eaLnBrk="0" fontAlgn="base" hangingPunct="0">
        <a:lnSpc>
          <a:spcPct val="90000"/>
        </a:lnSpc>
        <a:spcBef>
          <a:spcPct val="0"/>
        </a:spcBef>
        <a:spcAft>
          <a:spcPct val="0"/>
        </a:spcAft>
        <a:defRPr sz="2000" b="1">
          <a:solidFill>
            <a:schemeClr val="tx1"/>
          </a:solidFill>
          <a:latin typeface="Arial" pitchFamily="34" charset="0"/>
        </a:defRPr>
      </a:lvl8pPr>
      <a:lvl9pPr marL="1828800" algn="l" rtl="0" eaLnBrk="0" fontAlgn="base" hangingPunct="0">
        <a:lnSpc>
          <a:spcPct val="90000"/>
        </a:lnSpc>
        <a:spcBef>
          <a:spcPct val="0"/>
        </a:spcBef>
        <a:spcAft>
          <a:spcPct val="0"/>
        </a:spcAft>
        <a:defRPr sz="2000" b="1">
          <a:solidFill>
            <a:schemeClr val="tx1"/>
          </a:solidFill>
          <a:latin typeface="Arial" pitchFamily="34" charset="0"/>
        </a:defRPr>
      </a:lvl9pPr>
    </p:titleStyle>
    <p:bodyStyle>
      <a:lvl1pPr marL="285750" indent="-285750" algn="l" rtl="0" eaLnBrk="0" fontAlgn="base" hangingPunct="0">
        <a:lnSpc>
          <a:spcPct val="90000"/>
        </a:lnSpc>
        <a:spcBef>
          <a:spcPct val="90000"/>
        </a:spcBef>
        <a:spcAft>
          <a:spcPct val="0"/>
        </a:spcAft>
        <a:buChar char="•"/>
        <a:defRPr sz="32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1600">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1600">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8.jpeg"/><Relationship Id="rId21" Type="http://schemas.openxmlformats.org/officeDocument/2006/relationships/image" Target="../media/image59.png"/><Relationship Id="rId7" Type="http://schemas.openxmlformats.org/officeDocument/2006/relationships/image" Target="../media/image42.jpe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7.png"/><Relationship Id="rId16" Type="http://schemas.openxmlformats.org/officeDocument/2006/relationships/image" Target="../media/image55.png"/><Relationship Id="rId20"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50.png"/><Relationship Id="rId15" Type="http://schemas.openxmlformats.org/officeDocument/2006/relationships/image" Target="../media/image54.jpeg"/><Relationship Id="rId10" Type="http://schemas.openxmlformats.org/officeDocument/2006/relationships/image" Target="../media/image45.jpeg"/><Relationship Id="rId19" Type="http://schemas.openxmlformats.org/officeDocument/2006/relationships/hyperlink" Target="EOworld_Progress_Report.pdf" TargetMode="External"/><Relationship Id="rId4" Type="http://schemas.openxmlformats.org/officeDocument/2006/relationships/image" Target="../media/image49.jpeg"/><Relationship Id="rId9" Type="http://schemas.openxmlformats.org/officeDocument/2006/relationships/image" Target="../media/image44.jpeg"/><Relationship Id="rId14" Type="http://schemas.openxmlformats.org/officeDocument/2006/relationships/image" Target="../media/image53.png"/><Relationship Id="rId22"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0.emf"/><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mailto:blanca.payas@altamira-information.com" TargetMode="External"/><Relationship Id="rId9" Type="http://schemas.openxmlformats.org/officeDocument/2006/relationships/hyperlink" Target="mailto:Fifame.Koudogbo@altamira-informatio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0.png"/><Relationship Id="rId2" Type="http://schemas.openxmlformats.org/officeDocument/2006/relationships/image" Target="../media/image16.wmf"/><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5.xml"/><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slideLayout" Target="../slideLayouts/slideLayout5.xml"/><Relationship Id="rId21" Type="http://schemas.openxmlformats.org/officeDocument/2006/relationships/image" Target="../media/image40.jpe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5" Type="http://schemas.openxmlformats.org/officeDocument/2006/relationships/image" Target="../media/image44.jpeg"/><Relationship Id="rId2" Type="http://schemas.openxmlformats.org/officeDocument/2006/relationships/tags" Target="../tags/tag2.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tags" Target="../tags/tag1.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0" descr="C:\Documents and Settings\johanna\Escritorio\Clipboard02.jpg"/>
          <p:cNvPicPr>
            <a:picLocks noChangeAspect="1" noChangeArrowheads="1"/>
          </p:cNvPicPr>
          <p:nvPr/>
        </p:nvPicPr>
        <p:blipFill>
          <a:blip r:embed="rId3" cstate="print"/>
          <a:srcRect b="78880"/>
          <a:stretch>
            <a:fillRect/>
          </a:stretch>
        </p:blipFill>
        <p:spPr bwMode="auto">
          <a:xfrm>
            <a:off x="0" y="0"/>
            <a:ext cx="9902825" cy="1449388"/>
          </a:xfrm>
          <a:prstGeom prst="rect">
            <a:avLst/>
          </a:prstGeom>
          <a:noFill/>
          <a:ln w="9525">
            <a:noFill/>
            <a:miter lim="800000"/>
            <a:headEnd/>
            <a:tailEnd/>
          </a:ln>
        </p:spPr>
      </p:pic>
      <p:pic>
        <p:nvPicPr>
          <p:cNvPr id="3075" name="Picture 89"/>
          <p:cNvPicPr>
            <a:picLocks noChangeAspect="1" noChangeArrowheads="1"/>
          </p:cNvPicPr>
          <p:nvPr/>
        </p:nvPicPr>
        <p:blipFill>
          <a:blip r:embed="rId4" cstate="print"/>
          <a:srcRect l="13750" t="54213" r="68437" b="39279"/>
          <a:stretch>
            <a:fillRect/>
          </a:stretch>
        </p:blipFill>
        <p:spPr bwMode="auto">
          <a:xfrm>
            <a:off x="3175" y="1435100"/>
            <a:ext cx="9899650" cy="5413375"/>
          </a:xfrm>
          <a:prstGeom prst="rect">
            <a:avLst/>
          </a:prstGeom>
          <a:noFill/>
          <a:ln w="12700">
            <a:noFill/>
            <a:miter lim="800000"/>
            <a:headEnd/>
            <a:tailEnd/>
          </a:ln>
        </p:spPr>
      </p:pic>
      <p:sp>
        <p:nvSpPr>
          <p:cNvPr id="3076" name="Rectangle 90"/>
          <p:cNvSpPr>
            <a:spLocks noChangeArrowheads="1"/>
          </p:cNvSpPr>
          <p:nvPr/>
        </p:nvSpPr>
        <p:spPr bwMode="auto">
          <a:xfrm>
            <a:off x="2006600" y="1452563"/>
            <a:ext cx="5895975" cy="3711575"/>
          </a:xfrm>
          <a:prstGeom prst="rect">
            <a:avLst/>
          </a:prstGeom>
          <a:solidFill>
            <a:schemeClr val="bg1"/>
          </a:solidFill>
          <a:ln w="12700">
            <a:solidFill>
              <a:schemeClr val="bg1"/>
            </a:solidFill>
            <a:miter lim="800000"/>
            <a:headEnd/>
            <a:tailEnd/>
          </a:ln>
        </p:spPr>
        <p:txBody>
          <a:bodyPr wrap="none" lIns="0" tIns="0" rIns="0" bIns="0" anchor="ctr"/>
          <a:lstStyle/>
          <a:p>
            <a:pPr algn="ctr" eaLnBrk="0" hangingPunct="0"/>
            <a:endParaRPr lang="es-ES"/>
          </a:p>
        </p:txBody>
      </p:sp>
      <p:sp>
        <p:nvSpPr>
          <p:cNvPr id="3077" name="Rectangle 99"/>
          <p:cNvSpPr>
            <a:spLocks noChangeArrowheads="1"/>
          </p:cNvSpPr>
          <p:nvPr/>
        </p:nvSpPr>
        <p:spPr bwMode="auto">
          <a:xfrm>
            <a:off x="2008188" y="1443038"/>
            <a:ext cx="5905500" cy="3729037"/>
          </a:xfrm>
          <a:prstGeom prst="rect">
            <a:avLst/>
          </a:prstGeom>
          <a:noFill/>
          <a:ln w="28575">
            <a:solidFill>
              <a:schemeClr val="bg1"/>
            </a:solidFill>
            <a:miter lim="800000"/>
            <a:headEnd/>
            <a:tailEnd/>
          </a:ln>
        </p:spPr>
        <p:txBody>
          <a:bodyPr wrap="none" lIns="0" tIns="0" rIns="0" bIns="0" anchor="ctr"/>
          <a:lstStyle/>
          <a:p>
            <a:pPr algn="ctr" eaLnBrk="0" hangingPunct="0"/>
            <a:endParaRPr lang="es-ES"/>
          </a:p>
        </p:txBody>
      </p:sp>
      <p:sp>
        <p:nvSpPr>
          <p:cNvPr id="3078" name="Line 100"/>
          <p:cNvSpPr>
            <a:spLocks noChangeShapeType="1"/>
          </p:cNvSpPr>
          <p:nvPr/>
        </p:nvSpPr>
        <p:spPr bwMode="auto">
          <a:xfrm flipV="1">
            <a:off x="3690938" y="4219575"/>
            <a:ext cx="0" cy="958850"/>
          </a:xfrm>
          <a:prstGeom prst="line">
            <a:avLst/>
          </a:prstGeom>
          <a:noFill/>
          <a:ln w="28575">
            <a:solidFill>
              <a:schemeClr val="bg1"/>
            </a:solidFill>
            <a:round/>
            <a:headEnd/>
            <a:tailEnd/>
          </a:ln>
        </p:spPr>
        <p:txBody>
          <a:bodyPr wrap="none" lIns="0" tIns="0" rIns="0" bIns="0" anchor="ctr"/>
          <a:lstStyle/>
          <a:p>
            <a:endParaRPr lang="es-ES"/>
          </a:p>
        </p:txBody>
      </p:sp>
      <p:sp>
        <p:nvSpPr>
          <p:cNvPr id="3079" name="Line 101"/>
          <p:cNvSpPr>
            <a:spLocks noChangeShapeType="1"/>
          </p:cNvSpPr>
          <p:nvPr/>
        </p:nvSpPr>
        <p:spPr bwMode="auto">
          <a:xfrm flipV="1">
            <a:off x="5102225" y="4187825"/>
            <a:ext cx="0" cy="958850"/>
          </a:xfrm>
          <a:prstGeom prst="line">
            <a:avLst/>
          </a:prstGeom>
          <a:noFill/>
          <a:ln w="28575">
            <a:solidFill>
              <a:schemeClr val="bg1"/>
            </a:solidFill>
            <a:round/>
            <a:headEnd/>
            <a:tailEnd/>
          </a:ln>
        </p:spPr>
        <p:txBody>
          <a:bodyPr wrap="none" lIns="0" tIns="0" rIns="0" bIns="0" anchor="ctr"/>
          <a:lstStyle/>
          <a:p>
            <a:endParaRPr lang="es-ES"/>
          </a:p>
        </p:txBody>
      </p:sp>
      <p:sp>
        <p:nvSpPr>
          <p:cNvPr id="3080" name="Text Box 104"/>
          <p:cNvSpPr txBox="1">
            <a:spLocks noChangeArrowheads="1"/>
          </p:cNvSpPr>
          <p:nvPr/>
        </p:nvSpPr>
        <p:spPr bwMode="auto">
          <a:xfrm>
            <a:off x="2062163" y="2906713"/>
            <a:ext cx="5751512" cy="1292225"/>
          </a:xfrm>
          <a:prstGeom prst="rect">
            <a:avLst/>
          </a:prstGeom>
          <a:solidFill>
            <a:schemeClr val="bg1"/>
          </a:solidFill>
          <a:ln w="12700">
            <a:noFill/>
            <a:miter lim="800000"/>
            <a:headEnd/>
            <a:tailEnd/>
          </a:ln>
        </p:spPr>
        <p:txBody>
          <a:bodyPr lIns="0" tIns="0" rIns="0" bIns="0">
            <a:spAutoFit/>
          </a:bodyPr>
          <a:lstStyle/>
          <a:p>
            <a:pPr algn="ctr"/>
            <a:r>
              <a:rPr lang="en-US" sz="2800" dirty="0"/>
              <a:t>Ground motion measurements derived from space-borne data for DRR</a:t>
            </a:r>
          </a:p>
        </p:txBody>
      </p:sp>
      <p:pic>
        <p:nvPicPr>
          <p:cNvPr id="3081" name="Picture 19" descr="http://www.preventionweb.net/globalplatform/2013/assets/images/header-logo.png"/>
          <p:cNvPicPr>
            <a:picLocks noChangeAspect="1" noChangeArrowheads="1"/>
          </p:cNvPicPr>
          <p:nvPr/>
        </p:nvPicPr>
        <p:blipFill>
          <a:blip r:embed="rId5" cstate="print"/>
          <a:srcRect/>
          <a:stretch>
            <a:fillRect/>
          </a:stretch>
        </p:blipFill>
        <p:spPr bwMode="auto">
          <a:xfrm>
            <a:off x="2597150" y="1454150"/>
            <a:ext cx="4760913" cy="1363663"/>
          </a:xfrm>
          <a:prstGeom prst="rect">
            <a:avLst/>
          </a:prstGeom>
          <a:noFill/>
          <a:ln w="9525">
            <a:noFill/>
            <a:miter lim="800000"/>
            <a:headEnd/>
            <a:tailEnd/>
          </a:ln>
        </p:spPr>
      </p:pic>
      <p:pic>
        <p:nvPicPr>
          <p:cNvPr id="3082" name="Picture 92" descr="C:\Documents and Settings\johanna\Escritorio\jaxa-alos-launched_2.jpg"/>
          <p:cNvPicPr>
            <a:picLocks noChangeAspect="1" noChangeArrowheads="1"/>
          </p:cNvPicPr>
          <p:nvPr/>
        </p:nvPicPr>
        <p:blipFill>
          <a:blip r:embed="rId6" cstate="print"/>
          <a:srcRect l="4677" t="20929" b="20424"/>
          <a:stretch>
            <a:fillRect/>
          </a:stretch>
        </p:blipFill>
        <p:spPr bwMode="auto">
          <a:xfrm>
            <a:off x="2009775" y="4219575"/>
            <a:ext cx="1992313" cy="946150"/>
          </a:xfrm>
          <a:prstGeom prst="rect">
            <a:avLst/>
          </a:prstGeom>
          <a:noFill/>
          <a:ln w="28575">
            <a:noFill/>
            <a:miter lim="800000"/>
            <a:headEnd/>
            <a:tailEnd/>
          </a:ln>
        </p:spPr>
      </p:pic>
      <p:pic>
        <p:nvPicPr>
          <p:cNvPr id="3083" name="Picture 93" descr="C:\Documents and Settings\johanna\Escritorio\Envisat1.jpg"/>
          <p:cNvPicPr>
            <a:picLocks noChangeAspect="1" noChangeArrowheads="1"/>
          </p:cNvPicPr>
          <p:nvPr/>
        </p:nvPicPr>
        <p:blipFill>
          <a:blip r:embed="rId7" cstate="print"/>
          <a:srcRect t="12915" b="16675"/>
          <a:stretch>
            <a:fillRect/>
          </a:stretch>
        </p:blipFill>
        <p:spPr bwMode="auto">
          <a:xfrm>
            <a:off x="5991225" y="4219575"/>
            <a:ext cx="1912938" cy="946150"/>
          </a:xfrm>
          <a:prstGeom prst="rect">
            <a:avLst/>
          </a:prstGeom>
          <a:noFill/>
          <a:ln w="9525">
            <a:noFill/>
            <a:miter lim="800000"/>
            <a:headEnd/>
            <a:tailEnd/>
          </a:ln>
        </p:spPr>
      </p:pic>
      <p:pic>
        <p:nvPicPr>
          <p:cNvPr id="3084" name="Picture 94" descr="C:\Documents and Settings\johanna\Escritorio\terrasar_1.jpg"/>
          <p:cNvPicPr>
            <a:picLocks noChangeAspect="1" noChangeArrowheads="1"/>
          </p:cNvPicPr>
          <p:nvPr/>
        </p:nvPicPr>
        <p:blipFill>
          <a:blip r:embed="rId8" cstate="print"/>
          <a:srcRect t="16965" b="17572"/>
          <a:stretch>
            <a:fillRect/>
          </a:stretch>
        </p:blipFill>
        <p:spPr bwMode="auto">
          <a:xfrm>
            <a:off x="3994150" y="4219575"/>
            <a:ext cx="2046288" cy="947738"/>
          </a:xfrm>
          <a:prstGeom prst="rect">
            <a:avLst/>
          </a:prstGeom>
          <a:noFill/>
          <a:ln w="9525">
            <a:noFill/>
            <a:miter lim="800000"/>
            <a:headEnd/>
            <a:tailEnd/>
          </a:ln>
        </p:spPr>
      </p:pic>
      <p:grpSp>
        <p:nvGrpSpPr>
          <p:cNvPr id="3085" name="Group 95"/>
          <p:cNvGrpSpPr>
            <a:grpSpLocks/>
          </p:cNvGrpSpPr>
          <p:nvPr/>
        </p:nvGrpSpPr>
        <p:grpSpPr bwMode="auto">
          <a:xfrm>
            <a:off x="4005263" y="4187825"/>
            <a:ext cx="2033587" cy="976313"/>
            <a:chOff x="2518" y="2660"/>
            <a:chExt cx="1281" cy="593"/>
          </a:xfrm>
        </p:grpSpPr>
        <p:sp>
          <p:nvSpPr>
            <p:cNvPr id="3089" name="Line 96"/>
            <p:cNvSpPr>
              <a:spLocks noChangeShapeType="1"/>
            </p:cNvSpPr>
            <p:nvPr/>
          </p:nvSpPr>
          <p:spPr bwMode="auto">
            <a:xfrm>
              <a:off x="2518" y="2660"/>
              <a:ext cx="0" cy="593"/>
            </a:xfrm>
            <a:prstGeom prst="line">
              <a:avLst/>
            </a:prstGeom>
            <a:noFill/>
            <a:ln w="12700">
              <a:solidFill>
                <a:schemeClr val="bg1"/>
              </a:solidFill>
              <a:round/>
              <a:headEnd/>
              <a:tailEnd/>
            </a:ln>
          </p:spPr>
          <p:txBody>
            <a:bodyPr lIns="0" tIns="0" rIns="0" bIns="0" anchor="ctr"/>
            <a:lstStyle/>
            <a:p>
              <a:endParaRPr lang="es-ES"/>
            </a:p>
          </p:txBody>
        </p:sp>
        <p:sp>
          <p:nvSpPr>
            <p:cNvPr id="3090" name="Line 97"/>
            <p:cNvSpPr>
              <a:spLocks noChangeShapeType="1"/>
            </p:cNvSpPr>
            <p:nvPr/>
          </p:nvSpPr>
          <p:spPr bwMode="auto">
            <a:xfrm>
              <a:off x="3799" y="2660"/>
              <a:ext cx="0" cy="593"/>
            </a:xfrm>
            <a:prstGeom prst="line">
              <a:avLst/>
            </a:prstGeom>
            <a:noFill/>
            <a:ln w="12700">
              <a:solidFill>
                <a:schemeClr val="bg1"/>
              </a:solidFill>
              <a:round/>
              <a:headEnd/>
              <a:tailEnd/>
            </a:ln>
          </p:spPr>
          <p:txBody>
            <a:bodyPr lIns="0" tIns="0" rIns="0" bIns="0" anchor="ctr"/>
            <a:lstStyle/>
            <a:p>
              <a:endParaRPr lang="es-ES"/>
            </a:p>
          </p:txBody>
        </p:sp>
      </p:grpSp>
      <p:sp>
        <p:nvSpPr>
          <p:cNvPr id="3086" name="Line 100"/>
          <p:cNvSpPr>
            <a:spLocks noChangeShapeType="1"/>
          </p:cNvSpPr>
          <p:nvPr/>
        </p:nvSpPr>
        <p:spPr bwMode="auto">
          <a:xfrm flipV="1">
            <a:off x="4006850" y="4213225"/>
            <a:ext cx="0" cy="958850"/>
          </a:xfrm>
          <a:prstGeom prst="line">
            <a:avLst/>
          </a:prstGeom>
          <a:noFill/>
          <a:ln w="28575">
            <a:solidFill>
              <a:schemeClr val="bg1"/>
            </a:solidFill>
            <a:round/>
            <a:headEnd/>
            <a:tailEnd/>
          </a:ln>
        </p:spPr>
        <p:txBody>
          <a:bodyPr wrap="none" lIns="0" tIns="0" rIns="0" bIns="0" anchor="ctr"/>
          <a:lstStyle/>
          <a:p>
            <a:endParaRPr lang="es-ES"/>
          </a:p>
        </p:txBody>
      </p:sp>
      <p:sp>
        <p:nvSpPr>
          <p:cNvPr id="3087" name="Line 101"/>
          <p:cNvSpPr>
            <a:spLocks noChangeShapeType="1"/>
          </p:cNvSpPr>
          <p:nvPr/>
        </p:nvSpPr>
        <p:spPr bwMode="auto">
          <a:xfrm flipV="1">
            <a:off x="6042025" y="4203700"/>
            <a:ext cx="0" cy="958850"/>
          </a:xfrm>
          <a:prstGeom prst="line">
            <a:avLst/>
          </a:prstGeom>
          <a:noFill/>
          <a:ln w="28575">
            <a:solidFill>
              <a:schemeClr val="bg1"/>
            </a:solidFill>
            <a:round/>
            <a:headEnd/>
            <a:tailEnd/>
          </a:ln>
        </p:spPr>
        <p:txBody>
          <a:bodyPr wrap="none" lIns="0" tIns="0" rIns="0" bIns="0" anchor="ctr"/>
          <a:lstStyle/>
          <a:p>
            <a:endParaRPr lang="es-ES"/>
          </a:p>
        </p:txBody>
      </p:sp>
      <p:sp>
        <p:nvSpPr>
          <p:cNvPr id="3088" name="17 Rectángulo"/>
          <p:cNvSpPr>
            <a:spLocks noChangeArrowheads="1"/>
          </p:cNvSpPr>
          <p:nvPr/>
        </p:nvSpPr>
        <p:spPr bwMode="auto">
          <a:xfrm>
            <a:off x="2832100" y="5441950"/>
            <a:ext cx="4949825" cy="646113"/>
          </a:xfrm>
          <a:prstGeom prst="rect">
            <a:avLst/>
          </a:prstGeom>
          <a:noFill/>
          <a:ln w="9525">
            <a:noFill/>
            <a:miter lim="800000"/>
            <a:headEnd/>
            <a:tailEnd/>
          </a:ln>
        </p:spPr>
        <p:txBody>
          <a:bodyPr>
            <a:spAutoFit/>
          </a:bodyPr>
          <a:lstStyle/>
          <a:p>
            <a:pPr algn="ctr"/>
            <a:r>
              <a:rPr lang="es-ES_tradnl" dirty="0">
                <a:solidFill>
                  <a:schemeClr val="bg1"/>
                </a:solidFill>
              </a:rPr>
              <a:t>Alain Arnaud</a:t>
            </a:r>
          </a:p>
          <a:p>
            <a:pPr algn="ctr"/>
            <a:r>
              <a:rPr lang="es-ES_tradnl" dirty="0">
                <a:solidFill>
                  <a:schemeClr val="bg1"/>
                </a:solidFill>
              </a:rPr>
              <a:t>ALTAMIRA</a:t>
            </a:r>
            <a:r>
              <a:rPr lang="es-ES_tradnl" dirty="0">
                <a:solidFill>
                  <a:srgbClr val="FFA513"/>
                </a:solidFill>
              </a:rPr>
              <a:t> </a:t>
            </a:r>
            <a:r>
              <a:rPr lang="es-ES_tradnl" dirty="0" smtClean="0">
                <a:solidFill>
                  <a:schemeClr val="bg1"/>
                </a:solidFill>
              </a:rPr>
              <a:t>INFORMATION, BARCELONA</a:t>
            </a:r>
            <a:endParaRPr lang="es-ES" dirty="0">
              <a:solidFill>
                <a:schemeClr val="bg1"/>
              </a:solidFill>
            </a:endParaRPr>
          </a:p>
        </p:txBody>
      </p:sp>
    </p:spTree>
  </p:cSld>
  <p:clrMapOvr>
    <a:masterClrMapping/>
  </p:clrMapOvr>
  <p:transition spd="med" advTm="10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ChangeArrowheads="1"/>
          </p:cNvSpPr>
          <p:nvPr/>
        </p:nvSpPr>
        <p:spPr bwMode="auto">
          <a:xfrm>
            <a:off x="6827838" y="903288"/>
            <a:ext cx="2605087" cy="247650"/>
          </a:xfrm>
          <a:prstGeom prst="rect">
            <a:avLst/>
          </a:prstGeom>
          <a:noFill/>
          <a:ln w="12700">
            <a:noFill/>
            <a:miter lim="800000"/>
            <a:headEnd/>
            <a:tailEnd/>
          </a:ln>
        </p:spPr>
        <p:txBody>
          <a:bodyPr lIns="0" tIns="0" rIns="0" bIns="0">
            <a:spAutoFit/>
          </a:bodyPr>
          <a:lstStyle/>
          <a:p>
            <a:pPr algn="ctr">
              <a:lnSpc>
                <a:spcPct val="90000"/>
              </a:lnSpc>
              <a:buClr>
                <a:srgbClr val="FF9900"/>
              </a:buClr>
            </a:pPr>
            <a:r>
              <a:rPr lang="en-US">
                <a:cs typeface="Times New Roman" pitchFamily="18" charset="0"/>
              </a:rPr>
              <a:t>Institutional</a:t>
            </a:r>
          </a:p>
        </p:txBody>
      </p:sp>
      <p:pic>
        <p:nvPicPr>
          <p:cNvPr id="12291" name="11 Imagen" descr="NASA logo.bmp"/>
          <p:cNvPicPr>
            <a:picLocks noChangeAspect="1"/>
          </p:cNvPicPr>
          <p:nvPr/>
        </p:nvPicPr>
        <p:blipFill>
          <a:blip r:embed="rId2" cstate="print"/>
          <a:srcRect/>
          <a:stretch>
            <a:fillRect/>
          </a:stretch>
        </p:blipFill>
        <p:spPr bwMode="auto">
          <a:xfrm>
            <a:off x="7194550" y="5543550"/>
            <a:ext cx="395288" cy="328613"/>
          </a:xfrm>
          <a:prstGeom prst="rect">
            <a:avLst/>
          </a:prstGeom>
          <a:noFill/>
          <a:ln w="9525">
            <a:noFill/>
            <a:miter lim="800000"/>
            <a:headEnd/>
            <a:tailEnd/>
          </a:ln>
        </p:spPr>
      </p:pic>
      <p:pic>
        <p:nvPicPr>
          <p:cNvPr id="12292" name="10 Imagen" descr="csalogo.jpg"/>
          <p:cNvPicPr>
            <a:picLocks noChangeAspect="1"/>
          </p:cNvPicPr>
          <p:nvPr/>
        </p:nvPicPr>
        <p:blipFill>
          <a:blip r:embed="rId3" cstate="print"/>
          <a:srcRect/>
          <a:stretch>
            <a:fillRect/>
          </a:stretch>
        </p:blipFill>
        <p:spPr bwMode="auto">
          <a:xfrm>
            <a:off x="8629650" y="5549900"/>
            <a:ext cx="328613" cy="328613"/>
          </a:xfrm>
          <a:prstGeom prst="rect">
            <a:avLst/>
          </a:prstGeom>
          <a:noFill/>
          <a:ln w="9525">
            <a:noFill/>
            <a:miter lim="800000"/>
            <a:headEnd/>
            <a:tailEnd/>
          </a:ln>
        </p:spPr>
      </p:pic>
      <p:pic>
        <p:nvPicPr>
          <p:cNvPr id="12293" name="Picture 3"/>
          <p:cNvPicPr>
            <a:picLocks noChangeAspect="1" noChangeArrowheads="1"/>
          </p:cNvPicPr>
          <p:nvPr/>
        </p:nvPicPr>
        <p:blipFill>
          <a:blip r:embed="rId4" cstate="print"/>
          <a:srcRect/>
          <a:stretch>
            <a:fillRect/>
          </a:stretch>
        </p:blipFill>
        <p:spPr bwMode="auto">
          <a:xfrm>
            <a:off x="9172575" y="5537200"/>
            <a:ext cx="388938" cy="338138"/>
          </a:xfrm>
          <a:prstGeom prst="rect">
            <a:avLst/>
          </a:prstGeom>
          <a:noFill/>
          <a:ln w="9525">
            <a:noFill/>
            <a:miter lim="800000"/>
            <a:headEnd/>
            <a:tailEnd/>
          </a:ln>
        </p:spPr>
      </p:pic>
      <p:pic>
        <p:nvPicPr>
          <p:cNvPr id="12294" name="Picture 1" descr="C:\Documents and Settings\maite\Escritorio\logos Co\logo_cnes.gif"/>
          <p:cNvPicPr>
            <a:picLocks noChangeAspect="1" noChangeArrowheads="1"/>
          </p:cNvPicPr>
          <p:nvPr/>
        </p:nvPicPr>
        <p:blipFill>
          <a:blip r:embed="rId5" cstate="print"/>
          <a:srcRect/>
          <a:stretch>
            <a:fillRect/>
          </a:stretch>
        </p:blipFill>
        <p:spPr bwMode="auto">
          <a:xfrm>
            <a:off x="7129463" y="5943600"/>
            <a:ext cx="446087" cy="425450"/>
          </a:xfrm>
          <a:prstGeom prst="rect">
            <a:avLst/>
          </a:prstGeom>
          <a:noFill/>
          <a:ln w="9525">
            <a:noFill/>
            <a:miter lim="800000"/>
            <a:headEnd/>
            <a:tailEnd/>
          </a:ln>
        </p:spPr>
      </p:pic>
      <p:sp>
        <p:nvSpPr>
          <p:cNvPr id="12295" name="71 Rectángulo"/>
          <p:cNvSpPr>
            <a:spLocks noChangeArrowheads="1"/>
          </p:cNvSpPr>
          <p:nvPr/>
        </p:nvSpPr>
        <p:spPr bwMode="auto">
          <a:xfrm>
            <a:off x="6965950" y="3930650"/>
            <a:ext cx="2432050" cy="1538288"/>
          </a:xfrm>
          <a:prstGeom prst="rect">
            <a:avLst/>
          </a:prstGeom>
          <a:noFill/>
          <a:ln w="9525">
            <a:noFill/>
            <a:miter lim="800000"/>
            <a:headEnd/>
            <a:tailEnd/>
          </a:ln>
        </p:spPr>
        <p:txBody>
          <a:bodyPr>
            <a:spAutoFit/>
          </a:bodyPr>
          <a:lstStyle/>
          <a:p>
            <a:pPr marL="179388" indent="-179388">
              <a:spcBef>
                <a:spcPts val="600"/>
              </a:spcBef>
              <a:buClr>
                <a:srgbClr val="00CCFF"/>
              </a:buClr>
              <a:buSzPct val="120000"/>
              <a:buFont typeface="Wingdings" pitchFamily="2" charset="2"/>
              <a:buChar char="§"/>
            </a:pPr>
            <a:r>
              <a:rPr lang="en-US" sz="1400" b="0"/>
              <a:t>Natural Hazards mitigation</a:t>
            </a:r>
          </a:p>
          <a:p>
            <a:pPr marL="179388" indent="-179388">
              <a:spcBef>
                <a:spcPts val="600"/>
              </a:spcBef>
              <a:buClr>
                <a:srgbClr val="00CCFF"/>
              </a:buClr>
              <a:buSzPct val="120000"/>
              <a:buFont typeface="Wingdings" pitchFamily="2" charset="2"/>
              <a:buChar char="§"/>
            </a:pPr>
            <a:r>
              <a:rPr lang="en-US" sz="1400" b="0"/>
              <a:t>Safety improvement</a:t>
            </a:r>
          </a:p>
          <a:p>
            <a:pPr marL="179388" indent="-179388">
              <a:spcBef>
                <a:spcPts val="600"/>
              </a:spcBef>
              <a:buClr>
                <a:srgbClr val="00CCFF"/>
              </a:buClr>
              <a:buSzPct val="120000"/>
              <a:buFont typeface="Wingdings" pitchFamily="2" charset="2"/>
              <a:buChar char="§"/>
            </a:pPr>
            <a:r>
              <a:rPr lang="en-US" sz="1400" b="0"/>
              <a:t>Hazard information services (floods, climate changes…</a:t>
            </a:r>
          </a:p>
        </p:txBody>
      </p:sp>
      <p:pic>
        <p:nvPicPr>
          <p:cNvPr id="12296" name="72 Imagen" descr="earth2.jpg"/>
          <p:cNvPicPr>
            <a:picLocks/>
          </p:cNvPicPr>
          <p:nvPr/>
        </p:nvPicPr>
        <p:blipFill>
          <a:blip r:embed="rId6" cstate="print"/>
          <a:srcRect l="3983" r="13454"/>
          <a:stretch>
            <a:fillRect/>
          </a:stretch>
        </p:blipFill>
        <p:spPr bwMode="auto">
          <a:xfrm>
            <a:off x="8177213" y="1198563"/>
            <a:ext cx="990600" cy="863600"/>
          </a:xfrm>
          <a:prstGeom prst="rect">
            <a:avLst/>
          </a:prstGeom>
          <a:noFill/>
          <a:ln w="9525">
            <a:noFill/>
            <a:miter lim="800000"/>
            <a:headEnd/>
            <a:tailEnd/>
          </a:ln>
        </p:spPr>
      </p:pic>
      <p:pic>
        <p:nvPicPr>
          <p:cNvPr id="12297" name="Picture 6"/>
          <p:cNvPicPr>
            <a:picLocks noChangeArrowheads="1"/>
          </p:cNvPicPr>
          <p:nvPr/>
        </p:nvPicPr>
        <p:blipFill>
          <a:blip r:embed="rId7" cstate="print"/>
          <a:srcRect/>
          <a:stretch>
            <a:fillRect/>
          </a:stretch>
        </p:blipFill>
        <p:spPr bwMode="auto">
          <a:xfrm>
            <a:off x="7118350" y="3022600"/>
            <a:ext cx="990600" cy="865188"/>
          </a:xfrm>
          <a:prstGeom prst="rect">
            <a:avLst/>
          </a:prstGeom>
          <a:noFill/>
          <a:ln w="9525">
            <a:noFill/>
            <a:miter lim="800000"/>
            <a:headEnd/>
            <a:tailEnd/>
          </a:ln>
        </p:spPr>
      </p:pic>
      <p:pic>
        <p:nvPicPr>
          <p:cNvPr id="12298" name="Picture 7"/>
          <p:cNvPicPr>
            <a:picLocks noChangeArrowheads="1"/>
          </p:cNvPicPr>
          <p:nvPr/>
        </p:nvPicPr>
        <p:blipFill>
          <a:blip r:embed="rId8" cstate="print"/>
          <a:srcRect l="7091"/>
          <a:stretch>
            <a:fillRect/>
          </a:stretch>
        </p:blipFill>
        <p:spPr bwMode="auto">
          <a:xfrm>
            <a:off x="8156575" y="2124075"/>
            <a:ext cx="990600" cy="863600"/>
          </a:xfrm>
          <a:prstGeom prst="rect">
            <a:avLst/>
          </a:prstGeom>
          <a:noFill/>
          <a:ln w="9525">
            <a:noFill/>
            <a:miter lim="800000"/>
            <a:headEnd/>
            <a:tailEnd/>
          </a:ln>
        </p:spPr>
      </p:pic>
      <p:pic>
        <p:nvPicPr>
          <p:cNvPr id="12299" name="Picture 2" descr="http://t1.gstatic.com/images?q=tbn:ANd9GcQPRlupGF7v8xHjP_vfs27yiS4WZQQ6Elix_fLeZGISgO5wG2FYfOuyB3KY"/>
          <p:cNvPicPr>
            <a:picLocks noChangeArrowheads="1"/>
          </p:cNvPicPr>
          <p:nvPr/>
        </p:nvPicPr>
        <p:blipFill>
          <a:blip r:embed="rId9" cstate="print"/>
          <a:srcRect l="26935" r="13225" b="37482"/>
          <a:stretch>
            <a:fillRect/>
          </a:stretch>
        </p:blipFill>
        <p:spPr bwMode="auto">
          <a:xfrm>
            <a:off x="7097713" y="2133600"/>
            <a:ext cx="989012" cy="865188"/>
          </a:xfrm>
          <a:prstGeom prst="rect">
            <a:avLst/>
          </a:prstGeom>
          <a:noFill/>
          <a:ln w="9525">
            <a:noFill/>
            <a:miter lim="800000"/>
            <a:headEnd/>
            <a:tailEnd/>
          </a:ln>
        </p:spPr>
      </p:pic>
      <p:pic>
        <p:nvPicPr>
          <p:cNvPr id="12300" name="Picture 2"/>
          <p:cNvPicPr>
            <a:picLocks noChangeArrowheads="1"/>
          </p:cNvPicPr>
          <p:nvPr/>
        </p:nvPicPr>
        <p:blipFill>
          <a:blip r:embed="rId10" cstate="print"/>
          <a:srcRect/>
          <a:stretch>
            <a:fillRect/>
          </a:stretch>
        </p:blipFill>
        <p:spPr bwMode="auto">
          <a:xfrm>
            <a:off x="8153400" y="3067050"/>
            <a:ext cx="990600" cy="838200"/>
          </a:xfrm>
          <a:prstGeom prst="rect">
            <a:avLst/>
          </a:prstGeom>
          <a:noFill/>
          <a:ln w="9525">
            <a:noFill/>
            <a:miter lim="800000"/>
            <a:headEnd/>
            <a:tailEnd/>
          </a:ln>
        </p:spPr>
      </p:pic>
      <p:pic>
        <p:nvPicPr>
          <p:cNvPr id="12301" name="Picture 3"/>
          <p:cNvPicPr>
            <a:picLocks noChangeArrowheads="1"/>
          </p:cNvPicPr>
          <p:nvPr/>
        </p:nvPicPr>
        <p:blipFill>
          <a:blip r:embed="rId11" cstate="print"/>
          <a:srcRect l="8269" t="4611" r="4781" b="7701"/>
          <a:stretch>
            <a:fillRect/>
          </a:stretch>
        </p:blipFill>
        <p:spPr bwMode="auto">
          <a:xfrm>
            <a:off x="7108825" y="1203325"/>
            <a:ext cx="990600" cy="863600"/>
          </a:xfrm>
          <a:prstGeom prst="rect">
            <a:avLst/>
          </a:prstGeom>
          <a:noFill/>
          <a:ln w="9525">
            <a:noFill/>
            <a:miter lim="800000"/>
            <a:headEnd/>
            <a:tailEnd/>
          </a:ln>
        </p:spPr>
      </p:pic>
      <p:pic>
        <p:nvPicPr>
          <p:cNvPr id="12302" name="Picture 2" descr="C:\Users\christine.ALTAMIRA-INFORM\AppData\Local\Microsoft\Windows\Temporary Internet Files\Content.Outlook\39CA8GUK\08_logo_solid_dark_blue (3).bmp"/>
          <p:cNvPicPr>
            <a:picLocks noChangeAspect="1" noChangeArrowheads="1"/>
          </p:cNvPicPr>
          <p:nvPr/>
        </p:nvPicPr>
        <p:blipFill>
          <a:blip r:embed="rId12" cstate="print"/>
          <a:srcRect/>
          <a:stretch>
            <a:fillRect/>
          </a:stretch>
        </p:blipFill>
        <p:spPr bwMode="auto">
          <a:xfrm>
            <a:off x="7831138" y="6011863"/>
            <a:ext cx="520700" cy="295275"/>
          </a:xfrm>
          <a:prstGeom prst="rect">
            <a:avLst/>
          </a:prstGeom>
          <a:noFill/>
          <a:ln w="9525">
            <a:noFill/>
            <a:miter lim="800000"/>
            <a:headEnd/>
            <a:tailEnd/>
          </a:ln>
        </p:spPr>
      </p:pic>
      <p:pic>
        <p:nvPicPr>
          <p:cNvPr id="12303" name="Picture 5" descr="C:\Users\christine.ALTAMIRA-INFORM\AppData\Local\Microsoft\Windows\Temporary Internet Files\Content.Outlook\39CA8GUK\worldbank_logo (3).jpg"/>
          <p:cNvPicPr>
            <a:picLocks noChangeAspect="1" noChangeArrowheads="1"/>
          </p:cNvPicPr>
          <p:nvPr/>
        </p:nvPicPr>
        <p:blipFill>
          <a:blip r:embed="rId13" cstate="print"/>
          <a:srcRect/>
          <a:stretch>
            <a:fillRect/>
          </a:stretch>
        </p:blipFill>
        <p:spPr bwMode="auto">
          <a:xfrm>
            <a:off x="9080500" y="5999163"/>
            <a:ext cx="649288" cy="306387"/>
          </a:xfrm>
          <a:prstGeom prst="rect">
            <a:avLst/>
          </a:prstGeom>
          <a:noFill/>
          <a:ln w="9525">
            <a:noFill/>
            <a:miter lim="800000"/>
            <a:headEnd/>
            <a:tailEnd/>
          </a:ln>
        </p:spPr>
      </p:pic>
      <p:pic>
        <p:nvPicPr>
          <p:cNvPr id="12304" name="35 Imagen" descr="FP7-gen-RGB.preview.gif"/>
          <p:cNvPicPr>
            <a:picLocks noChangeAspect="1"/>
          </p:cNvPicPr>
          <p:nvPr/>
        </p:nvPicPr>
        <p:blipFill>
          <a:blip r:embed="rId14" cstate="print"/>
          <a:srcRect/>
          <a:stretch>
            <a:fillRect/>
          </a:stretch>
        </p:blipFill>
        <p:spPr bwMode="auto">
          <a:xfrm>
            <a:off x="7913688" y="5537200"/>
            <a:ext cx="423862" cy="374650"/>
          </a:xfrm>
          <a:prstGeom prst="rect">
            <a:avLst/>
          </a:prstGeom>
          <a:noFill/>
          <a:ln w="9525">
            <a:noFill/>
            <a:miter lim="800000"/>
            <a:headEnd/>
            <a:tailEnd/>
          </a:ln>
        </p:spPr>
      </p:pic>
      <p:pic>
        <p:nvPicPr>
          <p:cNvPr id="46" name="14 Imagen" descr="df7e7cbcef.jpg"/>
          <p:cNvPicPr>
            <a:picLocks noChangeAspect="1"/>
          </p:cNvPicPr>
          <p:nvPr/>
        </p:nvPicPr>
        <p:blipFill>
          <a:blip r:embed="rId15" cstate="print"/>
          <a:srcRect/>
          <a:stretch>
            <a:fillRect/>
          </a:stretch>
        </p:blipFill>
        <p:spPr bwMode="auto">
          <a:xfrm>
            <a:off x="1225550" y="4694238"/>
            <a:ext cx="1568450" cy="839787"/>
          </a:xfrm>
          <a:prstGeom prst="rect">
            <a:avLst/>
          </a:prstGeom>
          <a:noFill/>
          <a:ln w="9525">
            <a:noFill/>
            <a:miter lim="800000"/>
            <a:headEnd/>
            <a:tailEnd/>
          </a:ln>
        </p:spPr>
      </p:pic>
      <p:pic>
        <p:nvPicPr>
          <p:cNvPr id="47" name="Picture 2"/>
          <p:cNvPicPr>
            <a:picLocks noChangeAspect="1" noChangeArrowheads="1"/>
          </p:cNvPicPr>
          <p:nvPr/>
        </p:nvPicPr>
        <p:blipFill>
          <a:blip r:embed="rId16" cstate="print"/>
          <a:srcRect/>
          <a:stretch>
            <a:fillRect/>
          </a:stretch>
        </p:blipFill>
        <p:spPr bwMode="auto">
          <a:xfrm>
            <a:off x="1357313" y="3595688"/>
            <a:ext cx="1862137" cy="512762"/>
          </a:xfrm>
          <a:prstGeom prst="rect">
            <a:avLst/>
          </a:prstGeom>
          <a:noFill/>
          <a:ln w="9525">
            <a:noFill/>
            <a:miter lim="800000"/>
            <a:headEnd/>
            <a:tailEnd/>
          </a:ln>
        </p:spPr>
      </p:pic>
      <p:pic>
        <p:nvPicPr>
          <p:cNvPr id="48" name="Picture 2"/>
          <p:cNvPicPr>
            <a:picLocks noChangeAspect="1" noChangeArrowheads="1"/>
          </p:cNvPicPr>
          <p:nvPr/>
        </p:nvPicPr>
        <p:blipFill>
          <a:blip r:embed="rId17" cstate="print"/>
          <a:srcRect/>
          <a:stretch>
            <a:fillRect/>
          </a:stretch>
        </p:blipFill>
        <p:spPr bwMode="auto">
          <a:xfrm>
            <a:off x="3711575" y="1514475"/>
            <a:ext cx="3055938" cy="690563"/>
          </a:xfrm>
          <a:prstGeom prst="rect">
            <a:avLst/>
          </a:prstGeom>
          <a:noFill/>
          <a:ln w="9525">
            <a:noFill/>
            <a:miter lim="800000"/>
            <a:headEnd/>
            <a:tailEnd/>
          </a:ln>
        </p:spPr>
      </p:pic>
      <p:pic>
        <p:nvPicPr>
          <p:cNvPr id="49" name="Picture 26" descr="R:\Clients\ESA_EIB\07_Logos&amp;Templates\EOEuropa.png"/>
          <p:cNvPicPr>
            <a:picLocks noChangeAspect="1" noChangeArrowheads="1"/>
          </p:cNvPicPr>
          <p:nvPr/>
        </p:nvPicPr>
        <p:blipFill>
          <a:blip r:embed="rId18" cstate="print"/>
          <a:srcRect/>
          <a:stretch>
            <a:fillRect/>
          </a:stretch>
        </p:blipFill>
        <p:spPr bwMode="auto">
          <a:xfrm>
            <a:off x="288925" y="2295525"/>
            <a:ext cx="2103438" cy="625475"/>
          </a:xfrm>
          <a:prstGeom prst="rect">
            <a:avLst/>
          </a:prstGeom>
          <a:noFill/>
          <a:ln w="9525">
            <a:noFill/>
            <a:miter lim="800000"/>
            <a:headEnd/>
            <a:tailEnd/>
          </a:ln>
        </p:spPr>
      </p:pic>
      <p:pic>
        <p:nvPicPr>
          <p:cNvPr id="50" name="Picture 2" descr="\\HERACLES\Shared\ALTAMIRA\COMMERCIAL\Clients\ESA-WorldBank\06_Template\EOworld_logo1.jpg">
            <a:hlinkClick r:id="rId19" action="ppaction://hlinkfile"/>
          </p:cNvPr>
          <p:cNvPicPr>
            <a:picLocks noChangeAspect="1" noChangeArrowheads="1"/>
          </p:cNvPicPr>
          <p:nvPr/>
        </p:nvPicPr>
        <p:blipFill>
          <a:blip r:embed="rId20" cstate="print"/>
          <a:srcRect/>
          <a:stretch>
            <a:fillRect/>
          </a:stretch>
        </p:blipFill>
        <p:spPr bwMode="auto">
          <a:xfrm>
            <a:off x="371475" y="1360488"/>
            <a:ext cx="2417763" cy="658812"/>
          </a:xfrm>
          <a:prstGeom prst="rect">
            <a:avLst/>
          </a:prstGeom>
          <a:noFill/>
          <a:ln w="9525">
            <a:noFill/>
            <a:miter lim="800000"/>
            <a:headEnd/>
            <a:tailEnd/>
          </a:ln>
        </p:spPr>
      </p:pic>
      <p:pic>
        <p:nvPicPr>
          <p:cNvPr id="51" name="Picture 1" descr="Doris-Logo.png"/>
          <p:cNvPicPr>
            <a:picLocks noChangeAspect="1"/>
          </p:cNvPicPr>
          <p:nvPr/>
        </p:nvPicPr>
        <p:blipFill>
          <a:blip r:embed="rId21" cstate="print"/>
          <a:srcRect/>
          <a:stretch>
            <a:fillRect/>
          </a:stretch>
        </p:blipFill>
        <p:spPr bwMode="auto">
          <a:xfrm>
            <a:off x="4343133" y="4406158"/>
            <a:ext cx="1692275" cy="1144588"/>
          </a:xfrm>
          <a:prstGeom prst="rect">
            <a:avLst/>
          </a:prstGeom>
          <a:noFill/>
          <a:ln w="9525">
            <a:noFill/>
            <a:miter lim="800000"/>
            <a:headEnd/>
            <a:tailEnd/>
          </a:ln>
        </p:spPr>
      </p:pic>
      <p:pic>
        <p:nvPicPr>
          <p:cNvPr id="52" name="Picture 2" descr="X:\PROJECT\LAMPRE\logo L.png"/>
          <p:cNvPicPr>
            <a:picLocks noChangeAspect="1" noChangeArrowheads="1"/>
          </p:cNvPicPr>
          <p:nvPr/>
        </p:nvPicPr>
        <p:blipFill>
          <a:blip r:embed="rId22" cstate="print"/>
          <a:srcRect/>
          <a:stretch>
            <a:fillRect/>
          </a:stretch>
        </p:blipFill>
        <p:spPr bwMode="auto">
          <a:xfrm>
            <a:off x="4071538" y="2962275"/>
            <a:ext cx="2071687" cy="877888"/>
          </a:xfrm>
          <a:prstGeom prst="rect">
            <a:avLst/>
          </a:prstGeom>
          <a:noFill/>
          <a:ln w="9525">
            <a:noFill/>
            <a:miter lim="800000"/>
            <a:headEnd/>
            <a:tailEnd/>
          </a:ln>
        </p:spPr>
      </p:pic>
      <p:sp>
        <p:nvSpPr>
          <p:cNvPr id="12312" name="1 Título"/>
          <p:cNvSpPr>
            <a:spLocks noGrp="1"/>
          </p:cNvSpPr>
          <p:nvPr>
            <p:ph type="title"/>
          </p:nvPr>
        </p:nvSpPr>
        <p:spPr>
          <a:xfrm>
            <a:off x="228600" y="46038"/>
            <a:ext cx="9448800" cy="631825"/>
          </a:xfrm>
        </p:spPr>
        <p:txBody>
          <a:bodyPr/>
          <a:lstStyle/>
          <a:p>
            <a:r>
              <a:rPr lang="en-GB" b="0" smtClean="0"/>
              <a:t>Ground motion measurement</a:t>
            </a:r>
            <a:r>
              <a:rPr lang="en-GB" smtClean="0"/>
              <a:t/>
            </a:r>
            <a:br>
              <a:rPr lang="en-GB" smtClean="0"/>
            </a:br>
            <a:r>
              <a:rPr lang="en-GB" smtClean="0"/>
              <a:t>Sectors of applications: Risk assessment projects</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1000"/>
                                        <p:tgtEl>
                                          <p:spTgt spid="46"/>
                                        </p:tgtEl>
                                      </p:cBhvr>
                                    </p:animEffect>
                                  </p:childTnLst>
                                </p:cTn>
                              </p:par>
                              <p:par>
                                <p:cTn id="8" presetID="9"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1000"/>
                                        <p:tgtEl>
                                          <p:spTgt spid="47"/>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1000"/>
                                        <p:tgtEl>
                                          <p:spTgt spid="48"/>
                                        </p:tgtEl>
                                      </p:cBhvr>
                                    </p:animEffect>
                                  </p:childTnLst>
                                </p:cTn>
                              </p:par>
                              <p:par>
                                <p:cTn id="14" presetID="9"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dissolve">
                                      <p:cBhvr>
                                        <p:cTn id="16" dur="1000"/>
                                        <p:tgtEl>
                                          <p:spTgt spid="49"/>
                                        </p:tgtEl>
                                      </p:cBhvr>
                                    </p:animEffect>
                                  </p:childTnLst>
                                </p:cTn>
                              </p:par>
                              <p:par>
                                <p:cTn id="17" presetID="9"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dissolve">
                                      <p:cBhvr>
                                        <p:cTn id="19" dur="1000"/>
                                        <p:tgtEl>
                                          <p:spTgt spid="50"/>
                                        </p:tgtEl>
                                      </p:cBhvr>
                                    </p:animEffect>
                                  </p:childTnLst>
                                </p:cTn>
                              </p:par>
                              <p:par>
                                <p:cTn id="20" presetID="9"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dissolve">
                                      <p:cBhvr>
                                        <p:cTn id="22" dur="1000"/>
                                        <p:tgtEl>
                                          <p:spTgt spid="51"/>
                                        </p:tgtEl>
                                      </p:cBhvr>
                                    </p:animEffect>
                                  </p:childTnLst>
                                </p:cTn>
                              </p:par>
                              <p:par>
                                <p:cTn id="23" presetID="9"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7"/>
          <p:cNvSpPr>
            <a:spLocks/>
          </p:cNvSpPr>
          <p:nvPr/>
        </p:nvSpPr>
        <p:spPr bwMode="auto">
          <a:xfrm>
            <a:off x="141288" y="5780088"/>
            <a:ext cx="5302250" cy="371475"/>
          </a:xfrm>
          <a:custGeom>
            <a:avLst/>
            <a:gdLst>
              <a:gd name="T0" fmla="*/ 0 w 10000"/>
              <a:gd name="T1" fmla="*/ 2147483647 h 9110"/>
              <a:gd name="T2" fmla="*/ 2147483647 w 10000"/>
              <a:gd name="T3" fmla="*/ 2147483647 h 9110"/>
              <a:gd name="T4" fmla="*/ 2147483647 w 10000"/>
              <a:gd name="T5" fmla="*/ 2147483647 h 9110"/>
              <a:gd name="T6" fmla="*/ 2147483647 w 10000"/>
              <a:gd name="T7" fmla="*/ 2147483647 h 9110"/>
              <a:gd name="T8" fmla="*/ 2147483647 w 10000"/>
              <a:gd name="T9" fmla="*/ 2147483647 h 9110"/>
              <a:gd name="T10" fmla="*/ 2147483647 w 10000"/>
              <a:gd name="T11" fmla="*/ 2147483647 h 9110"/>
              <a:gd name="T12" fmla="*/ 2147483647 w 10000"/>
              <a:gd name="T13" fmla="*/ 2147483647 h 9110"/>
              <a:gd name="T14" fmla="*/ 2147483647 w 10000"/>
              <a:gd name="T15" fmla="*/ 2147483647 h 9110"/>
              <a:gd name="T16" fmla="*/ 2147483647 w 10000"/>
              <a:gd name="T17" fmla="*/ 2147483647 h 9110"/>
              <a:gd name="T18" fmla="*/ 2147483647 w 10000"/>
              <a:gd name="T19" fmla="*/ 2147483647 h 9110"/>
              <a:gd name="T20" fmla="*/ 2147483647 w 10000"/>
              <a:gd name="T21" fmla="*/ 2147483647 h 9110"/>
              <a:gd name="T22" fmla="*/ 2147483647 w 10000"/>
              <a:gd name="T23" fmla="*/ 2147483647 h 9110"/>
              <a:gd name="T24" fmla="*/ 2147483647 w 10000"/>
              <a:gd name="T25" fmla="*/ 2147483647 h 9110"/>
              <a:gd name="T26" fmla="*/ 2147483647 w 10000"/>
              <a:gd name="T27" fmla="*/ 2147483647 h 9110"/>
              <a:gd name="T28" fmla="*/ 2147483647 w 10000"/>
              <a:gd name="T29" fmla="*/ 2147483647 h 9110"/>
              <a:gd name="T30" fmla="*/ 2147483647 w 10000"/>
              <a:gd name="T31" fmla="*/ 2147483647 h 9110"/>
              <a:gd name="T32" fmla="*/ 2147483647 w 10000"/>
              <a:gd name="T33" fmla="*/ 2147483647 h 9110"/>
              <a:gd name="T34" fmla="*/ 2147483647 w 10000"/>
              <a:gd name="T35" fmla="*/ 2147483647 h 9110"/>
              <a:gd name="T36" fmla="*/ 2147483647 w 10000"/>
              <a:gd name="T37" fmla="*/ 2147483647 h 9110"/>
              <a:gd name="T38" fmla="*/ 2147483647 w 10000"/>
              <a:gd name="T39" fmla="*/ 2147483647 h 9110"/>
              <a:gd name="T40" fmla="*/ 2147483647 w 10000"/>
              <a:gd name="T41" fmla="*/ 2147483647 h 9110"/>
              <a:gd name="T42" fmla="*/ 2147483647 w 10000"/>
              <a:gd name="T43" fmla="*/ 2147483647 h 9110"/>
              <a:gd name="T44" fmla="*/ 2147483647 w 10000"/>
              <a:gd name="T45" fmla="*/ 2147483647 h 9110"/>
              <a:gd name="T46" fmla="*/ 2147483647 w 10000"/>
              <a:gd name="T47" fmla="*/ 2147483647 h 9110"/>
              <a:gd name="T48" fmla="*/ 2147483647 w 10000"/>
              <a:gd name="T49" fmla="*/ 2147483647 h 9110"/>
              <a:gd name="T50" fmla="*/ 2147483647 w 10000"/>
              <a:gd name="T51" fmla="*/ 2147483647 h 9110"/>
              <a:gd name="T52" fmla="*/ 2147483647 w 10000"/>
              <a:gd name="T53" fmla="*/ 2147483647 h 9110"/>
              <a:gd name="T54" fmla="*/ 2147483647 w 10000"/>
              <a:gd name="T55" fmla="*/ 2147483647 h 9110"/>
              <a:gd name="T56" fmla="*/ 2147483647 w 10000"/>
              <a:gd name="T57" fmla="*/ 2147483647 h 9110"/>
              <a:gd name="T58" fmla="*/ 2147483647 w 10000"/>
              <a:gd name="T59" fmla="*/ 2147483647 h 9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000"/>
              <a:gd name="T91" fmla="*/ 0 h 9110"/>
              <a:gd name="T92" fmla="*/ 10000 w 10000"/>
              <a:gd name="T93" fmla="*/ 9110 h 9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000" h="9110">
                <a:moveTo>
                  <a:pt x="0" y="9057"/>
                </a:moveTo>
                <a:cubicBezTo>
                  <a:pt x="36" y="9109"/>
                  <a:pt x="74" y="9178"/>
                  <a:pt x="136" y="8968"/>
                </a:cubicBezTo>
                <a:cubicBezTo>
                  <a:pt x="198" y="8758"/>
                  <a:pt x="263" y="8409"/>
                  <a:pt x="360" y="7762"/>
                </a:cubicBezTo>
                <a:cubicBezTo>
                  <a:pt x="457" y="7110"/>
                  <a:pt x="597" y="5659"/>
                  <a:pt x="720" y="5080"/>
                </a:cubicBezTo>
                <a:cubicBezTo>
                  <a:pt x="843" y="4501"/>
                  <a:pt x="959" y="4729"/>
                  <a:pt x="1096" y="4343"/>
                </a:cubicBezTo>
                <a:cubicBezTo>
                  <a:pt x="1232" y="3959"/>
                  <a:pt x="1411" y="3381"/>
                  <a:pt x="1543" y="2768"/>
                </a:cubicBezTo>
                <a:cubicBezTo>
                  <a:pt x="1676" y="2155"/>
                  <a:pt x="1764" y="1026"/>
                  <a:pt x="1903" y="632"/>
                </a:cubicBezTo>
                <a:cubicBezTo>
                  <a:pt x="2042" y="235"/>
                  <a:pt x="2235" y="410"/>
                  <a:pt x="2378" y="400"/>
                </a:cubicBezTo>
                <a:cubicBezTo>
                  <a:pt x="2521" y="392"/>
                  <a:pt x="2513" y="584"/>
                  <a:pt x="2763" y="573"/>
                </a:cubicBezTo>
                <a:cubicBezTo>
                  <a:pt x="3013" y="563"/>
                  <a:pt x="3639" y="319"/>
                  <a:pt x="3876" y="342"/>
                </a:cubicBezTo>
                <a:cubicBezTo>
                  <a:pt x="4113" y="364"/>
                  <a:pt x="4056" y="700"/>
                  <a:pt x="4188" y="708"/>
                </a:cubicBezTo>
                <a:cubicBezTo>
                  <a:pt x="4320" y="715"/>
                  <a:pt x="4524" y="391"/>
                  <a:pt x="4671" y="384"/>
                </a:cubicBezTo>
                <a:cubicBezTo>
                  <a:pt x="4818" y="377"/>
                  <a:pt x="4958" y="593"/>
                  <a:pt x="5071" y="663"/>
                </a:cubicBezTo>
                <a:cubicBezTo>
                  <a:pt x="5184" y="737"/>
                  <a:pt x="5154" y="894"/>
                  <a:pt x="5351" y="815"/>
                </a:cubicBezTo>
                <a:cubicBezTo>
                  <a:pt x="5548" y="738"/>
                  <a:pt x="6044" y="230"/>
                  <a:pt x="6255" y="194"/>
                </a:cubicBezTo>
                <a:cubicBezTo>
                  <a:pt x="6466" y="158"/>
                  <a:pt x="6508" y="394"/>
                  <a:pt x="6619" y="603"/>
                </a:cubicBezTo>
                <a:cubicBezTo>
                  <a:pt x="6730" y="812"/>
                  <a:pt x="6817" y="1263"/>
                  <a:pt x="6919" y="1446"/>
                </a:cubicBezTo>
                <a:cubicBezTo>
                  <a:pt x="7021" y="1630"/>
                  <a:pt x="7129" y="1710"/>
                  <a:pt x="7230" y="1706"/>
                </a:cubicBezTo>
                <a:cubicBezTo>
                  <a:pt x="7331" y="1701"/>
                  <a:pt x="7444" y="1582"/>
                  <a:pt x="7526" y="1418"/>
                </a:cubicBezTo>
                <a:cubicBezTo>
                  <a:pt x="7608" y="1254"/>
                  <a:pt x="7678" y="943"/>
                  <a:pt x="7720" y="721"/>
                </a:cubicBezTo>
                <a:cubicBezTo>
                  <a:pt x="7762" y="500"/>
                  <a:pt x="7597" y="-253"/>
                  <a:pt x="7778" y="88"/>
                </a:cubicBezTo>
                <a:cubicBezTo>
                  <a:pt x="7959" y="429"/>
                  <a:pt x="8640" y="2224"/>
                  <a:pt x="8806" y="2768"/>
                </a:cubicBezTo>
                <a:cubicBezTo>
                  <a:pt x="8971" y="3310"/>
                  <a:pt x="8780" y="3048"/>
                  <a:pt x="8774" y="3328"/>
                </a:cubicBezTo>
                <a:cubicBezTo>
                  <a:pt x="8767" y="3608"/>
                  <a:pt x="8728" y="4047"/>
                  <a:pt x="8774" y="4434"/>
                </a:cubicBezTo>
                <a:cubicBezTo>
                  <a:pt x="8819" y="4818"/>
                  <a:pt x="8948" y="5325"/>
                  <a:pt x="9046" y="5641"/>
                </a:cubicBezTo>
                <a:cubicBezTo>
                  <a:pt x="9143" y="5956"/>
                  <a:pt x="9250" y="6026"/>
                  <a:pt x="9353" y="6290"/>
                </a:cubicBezTo>
                <a:cubicBezTo>
                  <a:pt x="9458" y="6551"/>
                  <a:pt x="9623" y="7026"/>
                  <a:pt x="9665" y="7216"/>
                </a:cubicBezTo>
                <a:cubicBezTo>
                  <a:pt x="9707" y="7410"/>
                  <a:pt x="9694" y="7200"/>
                  <a:pt x="9613" y="7480"/>
                </a:cubicBezTo>
                <a:cubicBezTo>
                  <a:pt x="9532" y="7762"/>
                  <a:pt x="10777" y="8619"/>
                  <a:pt x="9185" y="8882"/>
                </a:cubicBezTo>
                <a:cubicBezTo>
                  <a:pt x="7593" y="9144"/>
                  <a:pt x="1968" y="9022"/>
                  <a:pt x="68" y="9057"/>
                </a:cubicBezTo>
              </a:path>
            </a:pathLst>
          </a:custGeom>
          <a:gradFill rotWithShape="1">
            <a:gsLst>
              <a:gs pos="0">
                <a:srgbClr val="CCCC00">
                  <a:alpha val="98000"/>
                </a:srgbClr>
              </a:gs>
              <a:gs pos="100000">
                <a:srgbClr val="CC9900"/>
              </a:gs>
            </a:gsLst>
            <a:lin ang="5400000" scaled="1"/>
          </a:gradFill>
          <a:ln w="9525">
            <a:solidFill>
              <a:schemeClr val="tx1"/>
            </a:solidFill>
            <a:round/>
            <a:headEnd/>
            <a:tailEnd/>
          </a:ln>
        </p:spPr>
        <p:txBody>
          <a:bodyPr/>
          <a:lstStyle/>
          <a:p>
            <a:endParaRPr lang="es-ES"/>
          </a:p>
        </p:txBody>
      </p:sp>
      <p:grpSp>
        <p:nvGrpSpPr>
          <p:cNvPr id="2" name="Group 2"/>
          <p:cNvGrpSpPr>
            <a:grpSpLocks/>
          </p:cNvGrpSpPr>
          <p:nvPr/>
        </p:nvGrpSpPr>
        <p:grpSpPr bwMode="auto">
          <a:xfrm>
            <a:off x="2503488" y="5010150"/>
            <a:ext cx="612775" cy="661988"/>
            <a:chOff x="3790" y="2532"/>
            <a:chExt cx="357" cy="417"/>
          </a:xfrm>
        </p:grpSpPr>
        <p:sp>
          <p:nvSpPr>
            <p:cNvPr id="13352" name="Rectangle 3"/>
            <p:cNvSpPr>
              <a:spLocks noChangeArrowheads="1"/>
            </p:cNvSpPr>
            <p:nvPr/>
          </p:nvSpPr>
          <p:spPr bwMode="auto">
            <a:xfrm>
              <a:off x="3798" y="2626"/>
              <a:ext cx="349" cy="323"/>
            </a:xfrm>
            <a:prstGeom prst="rect">
              <a:avLst/>
            </a:prstGeom>
            <a:solidFill>
              <a:srgbClr val="FFFF99"/>
            </a:solidFill>
            <a:ln w="9525">
              <a:solidFill>
                <a:schemeClr val="tx1"/>
              </a:solidFill>
              <a:miter lim="800000"/>
              <a:headEnd/>
              <a:tailEnd/>
            </a:ln>
          </p:spPr>
          <p:txBody>
            <a:bodyPr wrap="none" anchor="ctr"/>
            <a:lstStyle/>
            <a:p>
              <a:endParaRPr lang="es-ES"/>
            </a:p>
          </p:txBody>
        </p:sp>
        <p:sp>
          <p:nvSpPr>
            <p:cNvPr id="13353" name="Rectangle 4"/>
            <p:cNvSpPr>
              <a:spLocks noChangeArrowheads="1"/>
            </p:cNvSpPr>
            <p:nvPr/>
          </p:nvSpPr>
          <p:spPr bwMode="auto">
            <a:xfrm>
              <a:off x="3905" y="2794"/>
              <a:ext cx="145" cy="154"/>
            </a:xfrm>
            <a:prstGeom prst="rect">
              <a:avLst/>
            </a:prstGeom>
            <a:solidFill>
              <a:srgbClr val="996633"/>
            </a:solidFill>
            <a:ln w="9525">
              <a:solidFill>
                <a:schemeClr val="tx1"/>
              </a:solidFill>
              <a:miter lim="800000"/>
              <a:headEnd/>
              <a:tailEnd/>
            </a:ln>
          </p:spPr>
          <p:txBody>
            <a:bodyPr wrap="none" anchor="ctr"/>
            <a:lstStyle/>
            <a:p>
              <a:endParaRPr lang="es-ES"/>
            </a:p>
          </p:txBody>
        </p:sp>
        <p:sp>
          <p:nvSpPr>
            <p:cNvPr id="13354" name="AutoShape 5"/>
            <p:cNvSpPr>
              <a:spLocks noChangeArrowheads="1"/>
            </p:cNvSpPr>
            <p:nvPr/>
          </p:nvSpPr>
          <p:spPr bwMode="auto">
            <a:xfrm>
              <a:off x="3790" y="2532"/>
              <a:ext cx="354" cy="86"/>
            </a:xfrm>
            <a:prstGeom prst="triangle">
              <a:avLst>
                <a:gd name="adj" fmla="val 50000"/>
              </a:avLst>
            </a:prstGeom>
            <a:solidFill>
              <a:srgbClr val="CC0000"/>
            </a:solidFill>
            <a:ln w="9525">
              <a:solidFill>
                <a:schemeClr val="tx1"/>
              </a:solidFill>
              <a:miter lim="800000"/>
              <a:headEnd/>
              <a:tailEnd/>
            </a:ln>
          </p:spPr>
          <p:txBody>
            <a:bodyPr wrap="none" anchor="ctr"/>
            <a:lstStyle/>
            <a:p>
              <a:endParaRPr lang="es-ES"/>
            </a:p>
          </p:txBody>
        </p:sp>
        <p:sp>
          <p:nvSpPr>
            <p:cNvPr id="13355" name="Oval 6"/>
            <p:cNvSpPr>
              <a:spLocks noChangeArrowheads="1"/>
            </p:cNvSpPr>
            <p:nvPr/>
          </p:nvSpPr>
          <p:spPr bwMode="auto">
            <a:xfrm>
              <a:off x="3918" y="2876"/>
              <a:ext cx="11" cy="11"/>
            </a:xfrm>
            <a:prstGeom prst="ellipse">
              <a:avLst/>
            </a:prstGeom>
            <a:solidFill>
              <a:schemeClr val="tx1"/>
            </a:solidFill>
            <a:ln w="9525">
              <a:solidFill>
                <a:schemeClr val="tx1"/>
              </a:solidFill>
              <a:round/>
              <a:headEnd/>
              <a:tailEnd/>
            </a:ln>
          </p:spPr>
          <p:txBody>
            <a:bodyPr wrap="none" anchor="ctr"/>
            <a:lstStyle/>
            <a:p>
              <a:endParaRPr lang="es-ES"/>
            </a:p>
          </p:txBody>
        </p:sp>
      </p:grpSp>
      <p:sp>
        <p:nvSpPr>
          <p:cNvPr id="7" name="Freeform 7"/>
          <p:cNvSpPr>
            <a:spLocks/>
          </p:cNvSpPr>
          <p:nvPr/>
        </p:nvSpPr>
        <p:spPr bwMode="auto">
          <a:xfrm>
            <a:off x="141288" y="5610225"/>
            <a:ext cx="5713412" cy="544513"/>
          </a:xfrm>
          <a:custGeom>
            <a:avLst/>
            <a:gdLst>
              <a:gd name="T0" fmla="*/ 0 w 3324"/>
              <a:gd name="T1" fmla="*/ 2147483647 h 761"/>
              <a:gd name="T2" fmla="*/ 2147483647 w 3324"/>
              <a:gd name="T3" fmla="*/ 2147483647 h 761"/>
              <a:gd name="T4" fmla="*/ 2147483647 w 3324"/>
              <a:gd name="T5" fmla="*/ 2147483647 h 761"/>
              <a:gd name="T6" fmla="*/ 2147483647 w 3324"/>
              <a:gd name="T7" fmla="*/ 2147483647 h 761"/>
              <a:gd name="T8" fmla="*/ 2147483647 w 3324"/>
              <a:gd name="T9" fmla="*/ 2147483647 h 761"/>
              <a:gd name="T10" fmla="*/ 2147483647 w 3324"/>
              <a:gd name="T11" fmla="*/ 2147483647 h 761"/>
              <a:gd name="T12" fmla="*/ 2147483647 w 3324"/>
              <a:gd name="T13" fmla="*/ 2147483647 h 761"/>
              <a:gd name="T14" fmla="*/ 2147483647 w 3324"/>
              <a:gd name="T15" fmla="*/ 2147483647 h 761"/>
              <a:gd name="T16" fmla="*/ 2147483647 w 3324"/>
              <a:gd name="T17" fmla="*/ 2147483647 h 761"/>
              <a:gd name="T18" fmla="*/ 2147483647 w 3324"/>
              <a:gd name="T19" fmla="*/ 2147483647 h 761"/>
              <a:gd name="T20" fmla="*/ 2147483647 w 3324"/>
              <a:gd name="T21" fmla="*/ 2147483647 h 761"/>
              <a:gd name="T22" fmla="*/ 2147483647 w 3324"/>
              <a:gd name="T23" fmla="*/ 2147483647 h 761"/>
              <a:gd name="T24" fmla="*/ 2147483647 w 3324"/>
              <a:gd name="T25" fmla="*/ 2147483647 h 761"/>
              <a:gd name="T26" fmla="*/ 2147483647 w 3324"/>
              <a:gd name="T27" fmla="*/ 2147483647 h 761"/>
              <a:gd name="T28" fmla="*/ 2147483647 w 3324"/>
              <a:gd name="T29" fmla="*/ 2147483647 h 761"/>
              <a:gd name="T30" fmla="*/ 2147483647 w 3324"/>
              <a:gd name="T31" fmla="*/ 2147483647 h 761"/>
              <a:gd name="T32" fmla="*/ 2147483647 w 3324"/>
              <a:gd name="T33" fmla="*/ 2147483647 h 761"/>
              <a:gd name="T34" fmla="*/ 2147483647 w 3324"/>
              <a:gd name="T35" fmla="*/ 2147483647 h 761"/>
              <a:gd name="T36" fmla="*/ 2147483647 w 3324"/>
              <a:gd name="T37" fmla="*/ 2147483647 h 761"/>
              <a:gd name="T38" fmla="*/ 2147483647 w 3324"/>
              <a:gd name="T39" fmla="*/ 2147483647 h 761"/>
              <a:gd name="T40" fmla="*/ 2147483647 w 3324"/>
              <a:gd name="T41" fmla="*/ 2147483647 h 761"/>
              <a:gd name="T42" fmla="*/ 2147483647 w 3324"/>
              <a:gd name="T43" fmla="*/ 2147483647 h 761"/>
              <a:gd name="T44" fmla="*/ 2147483647 w 3324"/>
              <a:gd name="T45" fmla="*/ 2147483647 h 761"/>
              <a:gd name="T46" fmla="*/ 2147483647 w 3324"/>
              <a:gd name="T47" fmla="*/ 2147483647 h 761"/>
              <a:gd name="T48" fmla="*/ 2147483647 w 3324"/>
              <a:gd name="T49" fmla="*/ 2147483647 h 761"/>
              <a:gd name="T50" fmla="*/ 2147483647 w 3324"/>
              <a:gd name="T51" fmla="*/ 2147483647 h 761"/>
              <a:gd name="T52" fmla="*/ 2147483647 w 3324"/>
              <a:gd name="T53" fmla="*/ 2147483647 h 761"/>
              <a:gd name="T54" fmla="*/ 2147483647 w 3324"/>
              <a:gd name="T55" fmla="*/ 2147483647 h 761"/>
              <a:gd name="T56" fmla="*/ 2147483647 w 3324"/>
              <a:gd name="T57" fmla="*/ 2147483647 h 761"/>
              <a:gd name="T58" fmla="*/ 2147483647 w 3324"/>
              <a:gd name="T59" fmla="*/ 2147483647 h 7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24"/>
              <a:gd name="T91" fmla="*/ 0 h 761"/>
              <a:gd name="T92" fmla="*/ 3324 w 3324"/>
              <a:gd name="T93" fmla="*/ 761 h 7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24" h="761">
                <a:moveTo>
                  <a:pt x="0" y="754"/>
                </a:moveTo>
                <a:cubicBezTo>
                  <a:pt x="11" y="757"/>
                  <a:pt x="23" y="761"/>
                  <a:pt x="42" y="749"/>
                </a:cubicBezTo>
                <a:cubicBezTo>
                  <a:pt x="61" y="737"/>
                  <a:pt x="81" y="717"/>
                  <a:pt x="111" y="680"/>
                </a:cubicBezTo>
                <a:cubicBezTo>
                  <a:pt x="141" y="643"/>
                  <a:pt x="184" y="560"/>
                  <a:pt x="222" y="527"/>
                </a:cubicBezTo>
                <a:cubicBezTo>
                  <a:pt x="260" y="494"/>
                  <a:pt x="296" y="507"/>
                  <a:pt x="338" y="485"/>
                </a:cubicBezTo>
                <a:cubicBezTo>
                  <a:pt x="380" y="463"/>
                  <a:pt x="435" y="430"/>
                  <a:pt x="476" y="395"/>
                </a:cubicBezTo>
                <a:cubicBezTo>
                  <a:pt x="517" y="360"/>
                  <a:pt x="543" y="315"/>
                  <a:pt x="587" y="273"/>
                </a:cubicBezTo>
                <a:cubicBezTo>
                  <a:pt x="631" y="231"/>
                  <a:pt x="698" y="164"/>
                  <a:pt x="740" y="141"/>
                </a:cubicBezTo>
                <a:cubicBezTo>
                  <a:pt x="782" y="118"/>
                  <a:pt x="766" y="141"/>
                  <a:pt x="840" y="136"/>
                </a:cubicBezTo>
                <a:cubicBezTo>
                  <a:pt x="914" y="131"/>
                  <a:pt x="1111" y="112"/>
                  <a:pt x="1183" y="108"/>
                </a:cubicBezTo>
                <a:cubicBezTo>
                  <a:pt x="1255" y="104"/>
                  <a:pt x="1229" y="109"/>
                  <a:pt x="1273" y="114"/>
                </a:cubicBezTo>
                <a:cubicBezTo>
                  <a:pt x="1317" y="119"/>
                  <a:pt x="1400" y="133"/>
                  <a:pt x="1447" y="140"/>
                </a:cubicBezTo>
                <a:cubicBezTo>
                  <a:pt x="1494" y="147"/>
                  <a:pt x="1526" y="157"/>
                  <a:pt x="1558" y="156"/>
                </a:cubicBezTo>
                <a:cubicBezTo>
                  <a:pt x="1590" y="155"/>
                  <a:pt x="1577" y="154"/>
                  <a:pt x="1638" y="135"/>
                </a:cubicBezTo>
                <a:cubicBezTo>
                  <a:pt x="1699" y="116"/>
                  <a:pt x="1864" y="62"/>
                  <a:pt x="1923" y="40"/>
                </a:cubicBezTo>
                <a:cubicBezTo>
                  <a:pt x="1982" y="18"/>
                  <a:pt x="1968" y="0"/>
                  <a:pt x="1992" y="4"/>
                </a:cubicBezTo>
                <a:cubicBezTo>
                  <a:pt x="2016" y="8"/>
                  <a:pt x="2033" y="57"/>
                  <a:pt x="2066" y="67"/>
                </a:cubicBezTo>
                <a:cubicBezTo>
                  <a:pt x="2099" y="77"/>
                  <a:pt x="2153" y="60"/>
                  <a:pt x="2193" y="67"/>
                </a:cubicBezTo>
                <a:cubicBezTo>
                  <a:pt x="2233" y="74"/>
                  <a:pt x="2287" y="90"/>
                  <a:pt x="2309" y="110"/>
                </a:cubicBezTo>
                <a:cubicBezTo>
                  <a:pt x="2331" y="130"/>
                  <a:pt x="2310" y="167"/>
                  <a:pt x="2325" y="189"/>
                </a:cubicBezTo>
                <a:cubicBezTo>
                  <a:pt x="2340" y="211"/>
                  <a:pt x="2334" y="208"/>
                  <a:pt x="2399" y="242"/>
                </a:cubicBezTo>
                <a:cubicBezTo>
                  <a:pt x="2464" y="276"/>
                  <a:pt x="2665" y="364"/>
                  <a:pt x="2716" y="395"/>
                </a:cubicBezTo>
                <a:cubicBezTo>
                  <a:pt x="2767" y="426"/>
                  <a:pt x="2708" y="411"/>
                  <a:pt x="2706" y="427"/>
                </a:cubicBezTo>
                <a:cubicBezTo>
                  <a:pt x="2704" y="443"/>
                  <a:pt x="2692" y="468"/>
                  <a:pt x="2706" y="490"/>
                </a:cubicBezTo>
                <a:cubicBezTo>
                  <a:pt x="2720" y="512"/>
                  <a:pt x="2760" y="541"/>
                  <a:pt x="2790" y="559"/>
                </a:cubicBezTo>
                <a:cubicBezTo>
                  <a:pt x="2820" y="577"/>
                  <a:pt x="2853" y="581"/>
                  <a:pt x="2885" y="596"/>
                </a:cubicBezTo>
                <a:cubicBezTo>
                  <a:pt x="2917" y="611"/>
                  <a:pt x="2968" y="638"/>
                  <a:pt x="2981" y="649"/>
                </a:cubicBezTo>
                <a:cubicBezTo>
                  <a:pt x="2994" y="660"/>
                  <a:pt x="2990" y="648"/>
                  <a:pt x="2965" y="664"/>
                </a:cubicBezTo>
                <a:cubicBezTo>
                  <a:pt x="2940" y="680"/>
                  <a:pt x="3324" y="729"/>
                  <a:pt x="2833" y="744"/>
                </a:cubicBezTo>
                <a:cubicBezTo>
                  <a:pt x="2342" y="759"/>
                  <a:pt x="607" y="752"/>
                  <a:pt x="21" y="754"/>
                </a:cubicBezTo>
              </a:path>
            </a:pathLst>
          </a:custGeom>
          <a:gradFill rotWithShape="1">
            <a:gsLst>
              <a:gs pos="0">
                <a:srgbClr val="CCCC00">
                  <a:alpha val="98000"/>
                </a:srgbClr>
              </a:gs>
              <a:gs pos="100000">
                <a:srgbClr val="CC9900"/>
              </a:gs>
            </a:gsLst>
            <a:lin ang="5400000" scaled="1"/>
          </a:gradFill>
          <a:ln w="9525">
            <a:solidFill>
              <a:schemeClr val="tx1"/>
            </a:solidFill>
            <a:round/>
            <a:headEnd/>
            <a:tailEnd/>
          </a:ln>
        </p:spPr>
        <p:txBody>
          <a:bodyPr/>
          <a:lstStyle/>
          <a:p>
            <a:endParaRPr lang="es-ES"/>
          </a:p>
        </p:txBody>
      </p:sp>
      <p:sp>
        <p:nvSpPr>
          <p:cNvPr id="8" name="Freeform 8"/>
          <p:cNvSpPr>
            <a:spLocks/>
          </p:cNvSpPr>
          <p:nvPr/>
        </p:nvSpPr>
        <p:spPr bwMode="auto">
          <a:xfrm>
            <a:off x="149225" y="5570538"/>
            <a:ext cx="5715000" cy="584200"/>
          </a:xfrm>
          <a:custGeom>
            <a:avLst/>
            <a:gdLst>
              <a:gd name="T0" fmla="*/ 0 w 3324"/>
              <a:gd name="T1" fmla="*/ 2147483647 h 784"/>
              <a:gd name="T2" fmla="*/ 2147483647 w 3324"/>
              <a:gd name="T3" fmla="*/ 2147483647 h 784"/>
              <a:gd name="T4" fmla="*/ 2147483647 w 3324"/>
              <a:gd name="T5" fmla="*/ 2147483647 h 784"/>
              <a:gd name="T6" fmla="*/ 2147483647 w 3324"/>
              <a:gd name="T7" fmla="*/ 2147483647 h 784"/>
              <a:gd name="T8" fmla="*/ 2147483647 w 3324"/>
              <a:gd name="T9" fmla="*/ 2147483647 h 784"/>
              <a:gd name="T10" fmla="*/ 2147483647 w 3324"/>
              <a:gd name="T11" fmla="*/ 2147483647 h 784"/>
              <a:gd name="T12" fmla="*/ 2147483647 w 3324"/>
              <a:gd name="T13" fmla="*/ 2147483647 h 784"/>
              <a:gd name="T14" fmla="*/ 2147483647 w 3324"/>
              <a:gd name="T15" fmla="*/ 2147483647 h 784"/>
              <a:gd name="T16" fmla="*/ 2147483647 w 3324"/>
              <a:gd name="T17" fmla="*/ 2147483647 h 784"/>
              <a:gd name="T18" fmla="*/ 2147483647 w 3324"/>
              <a:gd name="T19" fmla="*/ 2147483647 h 784"/>
              <a:gd name="T20" fmla="*/ 2147483647 w 3324"/>
              <a:gd name="T21" fmla="*/ 2147483647 h 784"/>
              <a:gd name="T22" fmla="*/ 2147483647 w 3324"/>
              <a:gd name="T23" fmla="*/ 2147483647 h 784"/>
              <a:gd name="T24" fmla="*/ 2147483647 w 3324"/>
              <a:gd name="T25" fmla="*/ 2147483647 h 784"/>
              <a:gd name="T26" fmla="*/ 2147483647 w 3324"/>
              <a:gd name="T27" fmla="*/ 2147483647 h 784"/>
              <a:gd name="T28" fmla="*/ 2147483647 w 3324"/>
              <a:gd name="T29" fmla="*/ 2147483647 h 784"/>
              <a:gd name="T30" fmla="*/ 2147483647 w 3324"/>
              <a:gd name="T31" fmla="*/ 2147483647 h 784"/>
              <a:gd name="T32" fmla="*/ 2147483647 w 3324"/>
              <a:gd name="T33" fmla="*/ 2147483647 h 784"/>
              <a:gd name="T34" fmla="*/ 2147483647 w 3324"/>
              <a:gd name="T35" fmla="*/ 2147483647 h 784"/>
              <a:gd name="T36" fmla="*/ 2147483647 w 3324"/>
              <a:gd name="T37" fmla="*/ 2147483647 h 784"/>
              <a:gd name="T38" fmla="*/ 2147483647 w 3324"/>
              <a:gd name="T39" fmla="*/ 2147483647 h 784"/>
              <a:gd name="T40" fmla="*/ 2147483647 w 3324"/>
              <a:gd name="T41" fmla="*/ 2147483647 h 784"/>
              <a:gd name="T42" fmla="*/ 2147483647 w 3324"/>
              <a:gd name="T43" fmla="*/ 2147483647 h 784"/>
              <a:gd name="T44" fmla="*/ 2147483647 w 3324"/>
              <a:gd name="T45" fmla="*/ 2147483647 h 784"/>
              <a:gd name="T46" fmla="*/ 2147483647 w 3324"/>
              <a:gd name="T47" fmla="*/ 2147483647 h 784"/>
              <a:gd name="T48" fmla="*/ 2147483647 w 3324"/>
              <a:gd name="T49" fmla="*/ 2147483647 h 784"/>
              <a:gd name="T50" fmla="*/ 2147483647 w 3324"/>
              <a:gd name="T51" fmla="*/ 2147483647 h 784"/>
              <a:gd name="T52" fmla="*/ 2147483647 w 3324"/>
              <a:gd name="T53" fmla="*/ 2147483647 h 784"/>
              <a:gd name="T54" fmla="*/ 2147483647 w 3324"/>
              <a:gd name="T55" fmla="*/ 2147483647 h 784"/>
              <a:gd name="T56" fmla="*/ 2147483647 w 3324"/>
              <a:gd name="T57" fmla="*/ 2147483647 h 784"/>
              <a:gd name="T58" fmla="*/ 2147483647 w 3324"/>
              <a:gd name="T59" fmla="*/ 2147483647 h 7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24"/>
              <a:gd name="T91" fmla="*/ 0 h 784"/>
              <a:gd name="T92" fmla="*/ 3324 w 3324"/>
              <a:gd name="T93" fmla="*/ 784 h 7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24" h="784">
                <a:moveTo>
                  <a:pt x="0" y="777"/>
                </a:moveTo>
                <a:cubicBezTo>
                  <a:pt x="11" y="780"/>
                  <a:pt x="23" y="784"/>
                  <a:pt x="42" y="772"/>
                </a:cubicBezTo>
                <a:cubicBezTo>
                  <a:pt x="61" y="760"/>
                  <a:pt x="81" y="740"/>
                  <a:pt x="111" y="703"/>
                </a:cubicBezTo>
                <a:cubicBezTo>
                  <a:pt x="141" y="666"/>
                  <a:pt x="184" y="583"/>
                  <a:pt x="222" y="550"/>
                </a:cubicBezTo>
                <a:cubicBezTo>
                  <a:pt x="260" y="517"/>
                  <a:pt x="296" y="530"/>
                  <a:pt x="338" y="508"/>
                </a:cubicBezTo>
                <a:cubicBezTo>
                  <a:pt x="380" y="486"/>
                  <a:pt x="435" y="453"/>
                  <a:pt x="476" y="418"/>
                </a:cubicBezTo>
                <a:cubicBezTo>
                  <a:pt x="517" y="383"/>
                  <a:pt x="543" y="338"/>
                  <a:pt x="587" y="296"/>
                </a:cubicBezTo>
                <a:cubicBezTo>
                  <a:pt x="631" y="254"/>
                  <a:pt x="698" y="187"/>
                  <a:pt x="740" y="164"/>
                </a:cubicBezTo>
                <a:cubicBezTo>
                  <a:pt x="782" y="141"/>
                  <a:pt x="766" y="183"/>
                  <a:pt x="840" y="159"/>
                </a:cubicBezTo>
                <a:cubicBezTo>
                  <a:pt x="914" y="135"/>
                  <a:pt x="1118" y="44"/>
                  <a:pt x="1184" y="22"/>
                </a:cubicBezTo>
                <a:cubicBezTo>
                  <a:pt x="1250" y="0"/>
                  <a:pt x="1216" y="21"/>
                  <a:pt x="1237" y="27"/>
                </a:cubicBezTo>
                <a:cubicBezTo>
                  <a:pt x="1258" y="33"/>
                  <a:pt x="1282" y="54"/>
                  <a:pt x="1311" y="59"/>
                </a:cubicBezTo>
                <a:cubicBezTo>
                  <a:pt x="1340" y="64"/>
                  <a:pt x="1380" y="60"/>
                  <a:pt x="1411" y="59"/>
                </a:cubicBezTo>
                <a:cubicBezTo>
                  <a:pt x="1442" y="58"/>
                  <a:pt x="1408" y="60"/>
                  <a:pt x="1496" y="53"/>
                </a:cubicBezTo>
                <a:cubicBezTo>
                  <a:pt x="1584" y="46"/>
                  <a:pt x="1857" y="20"/>
                  <a:pt x="1940" y="16"/>
                </a:cubicBezTo>
                <a:cubicBezTo>
                  <a:pt x="2023" y="12"/>
                  <a:pt x="1971" y="15"/>
                  <a:pt x="1992" y="27"/>
                </a:cubicBezTo>
                <a:cubicBezTo>
                  <a:pt x="2013" y="39"/>
                  <a:pt x="2033" y="80"/>
                  <a:pt x="2066" y="90"/>
                </a:cubicBezTo>
                <a:cubicBezTo>
                  <a:pt x="2099" y="100"/>
                  <a:pt x="2153" y="83"/>
                  <a:pt x="2193" y="90"/>
                </a:cubicBezTo>
                <a:cubicBezTo>
                  <a:pt x="2233" y="97"/>
                  <a:pt x="2287" y="113"/>
                  <a:pt x="2309" y="133"/>
                </a:cubicBezTo>
                <a:cubicBezTo>
                  <a:pt x="2331" y="153"/>
                  <a:pt x="2310" y="190"/>
                  <a:pt x="2325" y="212"/>
                </a:cubicBezTo>
                <a:cubicBezTo>
                  <a:pt x="2340" y="234"/>
                  <a:pt x="2334" y="231"/>
                  <a:pt x="2399" y="265"/>
                </a:cubicBezTo>
                <a:cubicBezTo>
                  <a:pt x="2464" y="299"/>
                  <a:pt x="2665" y="387"/>
                  <a:pt x="2716" y="418"/>
                </a:cubicBezTo>
                <a:cubicBezTo>
                  <a:pt x="2767" y="449"/>
                  <a:pt x="2708" y="434"/>
                  <a:pt x="2706" y="450"/>
                </a:cubicBezTo>
                <a:cubicBezTo>
                  <a:pt x="2704" y="466"/>
                  <a:pt x="2692" y="491"/>
                  <a:pt x="2706" y="513"/>
                </a:cubicBezTo>
                <a:cubicBezTo>
                  <a:pt x="2720" y="535"/>
                  <a:pt x="2760" y="564"/>
                  <a:pt x="2790" y="582"/>
                </a:cubicBezTo>
                <a:cubicBezTo>
                  <a:pt x="2820" y="600"/>
                  <a:pt x="2853" y="604"/>
                  <a:pt x="2885" y="619"/>
                </a:cubicBezTo>
                <a:cubicBezTo>
                  <a:pt x="2917" y="634"/>
                  <a:pt x="2968" y="661"/>
                  <a:pt x="2981" y="672"/>
                </a:cubicBezTo>
                <a:cubicBezTo>
                  <a:pt x="2994" y="683"/>
                  <a:pt x="2990" y="671"/>
                  <a:pt x="2965" y="687"/>
                </a:cubicBezTo>
                <a:cubicBezTo>
                  <a:pt x="2940" y="703"/>
                  <a:pt x="3324" y="752"/>
                  <a:pt x="2833" y="767"/>
                </a:cubicBezTo>
                <a:cubicBezTo>
                  <a:pt x="2342" y="782"/>
                  <a:pt x="607" y="775"/>
                  <a:pt x="21" y="777"/>
                </a:cubicBezTo>
              </a:path>
            </a:pathLst>
          </a:custGeom>
          <a:gradFill rotWithShape="1">
            <a:gsLst>
              <a:gs pos="0">
                <a:srgbClr val="CCCC00">
                  <a:alpha val="98000"/>
                </a:srgbClr>
              </a:gs>
              <a:gs pos="100000">
                <a:srgbClr val="CC9900"/>
              </a:gs>
            </a:gsLst>
            <a:lin ang="5400000" scaled="1"/>
          </a:gradFill>
          <a:ln w="9525">
            <a:solidFill>
              <a:schemeClr val="tx1"/>
            </a:solidFill>
            <a:round/>
            <a:headEnd/>
            <a:tailEnd/>
          </a:ln>
        </p:spPr>
        <p:txBody>
          <a:bodyPr/>
          <a:lstStyle/>
          <a:p>
            <a:endParaRPr lang="es-ES"/>
          </a:p>
        </p:txBody>
      </p:sp>
      <p:grpSp>
        <p:nvGrpSpPr>
          <p:cNvPr id="3" name="Group 9"/>
          <p:cNvGrpSpPr>
            <a:grpSpLocks/>
          </p:cNvGrpSpPr>
          <p:nvPr/>
        </p:nvGrpSpPr>
        <p:grpSpPr bwMode="auto">
          <a:xfrm>
            <a:off x="2503488" y="5011738"/>
            <a:ext cx="612775" cy="661987"/>
            <a:chOff x="3790" y="2532"/>
            <a:chExt cx="357" cy="417"/>
          </a:xfrm>
        </p:grpSpPr>
        <p:sp>
          <p:nvSpPr>
            <p:cNvPr id="13348" name="Rectangle 10"/>
            <p:cNvSpPr>
              <a:spLocks noChangeArrowheads="1"/>
            </p:cNvSpPr>
            <p:nvPr/>
          </p:nvSpPr>
          <p:spPr bwMode="auto">
            <a:xfrm>
              <a:off x="3798" y="2626"/>
              <a:ext cx="349" cy="323"/>
            </a:xfrm>
            <a:prstGeom prst="rect">
              <a:avLst/>
            </a:prstGeom>
            <a:solidFill>
              <a:srgbClr val="FFFF99"/>
            </a:solidFill>
            <a:ln w="9525">
              <a:solidFill>
                <a:schemeClr val="tx1"/>
              </a:solidFill>
              <a:miter lim="800000"/>
              <a:headEnd/>
              <a:tailEnd/>
            </a:ln>
          </p:spPr>
          <p:txBody>
            <a:bodyPr wrap="none" anchor="ctr"/>
            <a:lstStyle/>
            <a:p>
              <a:endParaRPr lang="es-ES"/>
            </a:p>
          </p:txBody>
        </p:sp>
        <p:sp>
          <p:nvSpPr>
            <p:cNvPr id="13349" name="Rectangle 11"/>
            <p:cNvSpPr>
              <a:spLocks noChangeArrowheads="1"/>
            </p:cNvSpPr>
            <p:nvPr/>
          </p:nvSpPr>
          <p:spPr bwMode="auto">
            <a:xfrm>
              <a:off x="3905" y="2794"/>
              <a:ext cx="145" cy="154"/>
            </a:xfrm>
            <a:prstGeom prst="rect">
              <a:avLst/>
            </a:prstGeom>
            <a:solidFill>
              <a:srgbClr val="996633"/>
            </a:solidFill>
            <a:ln w="9525">
              <a:solidFill>
                <a:schemeClr val="tx1"/>
              </a:solidFill>
              <a:miter lim="800000"/>
              <a:headEnd/>
              <a:tailEnd/>
            </a:ln>
          </p:spPr>
          <p:txBody>
            <a:bodyPr wrap="none" anchor="ctr"/>
            <a:lstStyle/>
            <a:p>
              <a:endParaRPr lang="es-ES"/>
            </a:p>
          </p:txBody>
        </p:sp>
        <p:sp>
          <p:nvSpPr>
            <p:cNvPr id="13350" name="AutoShape 12"/>
            <p:cNvSpPr>
              <a:spLocks noChangeArrowheads="1"/>
            </p:cNvSpPr>
            <p:nvPr/>
          </p:nvSpPr>
          <p:spPr bwMode="auto">
            <a:xfrm>
              <a:off x="3790" y="2532"/>
              <a:ext cx="354" cy="86"/>
            </a:xfrm>
            <a:prstGeom prst="triangle">
              <a:avLst>
                <a:gd name="adj" fmla="val 50000"/>
              </a:avLst>
            </a:prstGeom>
            <a:solidFill>
              <a:srgbClr val="CC0000"/>
            </a:solidFill>
            <a:ln w="9525">
              <a:solidFill>
                <a:schemeClr val="tx1"/>
              </a:solidFill>
              <a:miter lim="800000"/>
              <a:headEnd/>
              <a:tailEnd/>
            </a:ln>
          </p:spPr>
          <p:txBody>
            <a:bodyPr wrap="none" anchor="ctr"/>
            <a:lstStyle/>
            <a:p>
              <a:endParaRPr lang="es-ES"/>
            </a:p>
          </p:txBody>
        </p:sp>
        <p:sp>
          <p:nvSpPr>
            <p:cNvPr id="13351" name="Oval 13"/>
            <p:cNvSpPr>
              <a:spLocks noChangeArrowheads="1"/>
            </p:cNvSpPr>
            <p:nvPr/>
          </p:nvSpPr>
          <p:spPr bwMode="auto">
            <a:xfrm>
              <a:off x="3918" y="2876"/>
              <a:ext cx="11" cy="11"/>
            </a:xfrm>
            <a:prstGeom prst="ellipse">
              <a:avLst/>
            </a:prstGeom>
            <a:solidFill>
              <a:schemeClr val="tx1"/>
            </a:solidFill>
            <a:ln w="9525">
              <a:solidFill>
                <a:schemeClr val="tx1"/>
              </a:solidFill>
              <a:round/>
              <a:headEnd/>
              <a:tailEnd/>
            </a:ln>
          </p:spPr>
          <p:txBody>
            <a:bodyPr wrap="none" anchor="ctr"/>
            <a:lstStyle/>
            <a:p>
              <a:endParaRPr lang="es-ES"/>
            </a:p>
          </p:txBody>
        </p:sp>
      </p:grpSp>
      <p:sp>
        <p:nvSpPr>
          <p:cNvPr id="14" name="Line 14"/>
          <p:cNvSpPr>
            <a:spLocks noChangeShapeType="1"/>
          </p:cNvSpPr>
          <p:nvPr/>
        </p:nvSpPr>
        <p:spPr bwMode="auto">
          <a:xfrm flipH="1" flipV="1">
            <a:off x="2236788" y="4910138"/>
            <a:ext cx="127000" cy="595312"/>
          </a:xfrm>
          <a:prstGeom prst="line">
            <a:avLst/>
          </a:prstGeom>
          <a:noFill/>
          <a:ln w="19050">
            <a:solidFill>
              <a:srgbClr val="33CC33"/>
            </a:solidFill>
            <a:round/>
            <a:headEnd type="stealth" w="sm" len="lg"/>
            <a:tailEnd/>
          </a:ln>
        </p:spPr>
        <p:txBody>
          <a:bodyPr/>
          <a:lstStyle/>
          <a:p>
            <a:endParaRPr lang="es-ES"/>
          </a:p>
        </p:txBody>
      </p:sp>
      <p:sp>
        <p:nvSpPr>
          <p:cNvPr id="15" name="Text Box 15"/>
          <p:cNvSpPr txBox="1">
            <a:spLocks noChangeArrowheads="1"/>
          </p:cNvSpPr>
          <p:nvPr/>
        </p:nvSpPr>
        <p:spPr bwMode="auto">
          <a:xfrm>
            <a:off x="1970088" y="4532313"/>
            <a:ext cx="584200" cy="368300"/>
          </a:xfrm>
          <a:prstGeom prst="rect">
            <a:avLst/>
          </a:prstGeom>
          <a:noFill/>
          <a:ln w="9525">
            <a:noFill/>
            <a:miter lim="800000"/>
            <a:headEnd/>
            <a:tailEnd/>
          </a:ln>
        </p:spPr>
        <p:txBody>
          <a:bodyPr>
            <a:spAutoFit/>
          </a:bodyPr>
          <a:lstStyle/>
          <a:p>
            <a:pPr>
              <a:spcBef>
                <a:spcPct val="50000"/>
              </a:spcBef>
              <a:buClr>
                <a:srgbClr val="DA983D"/>
              </a:buClr>
              <a:buFont typeface="Wingdings" pitchFamily="2" charset="2"/>
              <a:buNone/>
            </a:pPr>
            <a:r>
              <a:rPr lang="el-GR">
                <a:solidFill>
                  <a:srgbClr val="00B050"/>
                </a:solidFill>
                <a:latin typeface="Arial MT Cn"/>
              </a:rPr>
              <a:t>δ</a:t>
            </a:r>
            <a:r>
              <a:rPr lang="de-DE">
                <a:solidFill>
                  <a:srgbClr val="00B050"/>
                </a:solidFill>
                <a:latin typeface="Arial MT Cn"/>
              </a:rPr>
              <a:t>d</a:t>
            </a:r>
            <a:endParaRPr lang="el-GR">
              <a:solidFill>
                <a:srgbClr val="00B050"/>
              </a:solidFill>
              <a:latin typeface="Arial MT Cn"/>
            </a:endParaRPr>
          </a:p>
        </p:txBody>
      </p:sp>
      <p:grpSp>
        <p:nvGrpSpPr>
          <p:cNvPr id="4" name="Group 19"/>
          <p:cNvGrpSpPr>
            <a:grpSpLocks/>
          </p:cNvGrpSpPr>
          <p:nvPr/>
        </p:nvGrpSpPr>
        <p:grpSpPr bwMode="auto">
          <a:xfrm>
            <a:off x="127000" y="4170363"/>
            <a:ext cx="1739900" cy="1577975"/>
            <a:chOff x="595" y="1405"/>
            <a:chExt cx="1012" cy="994"/>
          </a:xfrm>
        </p:grpSpPr>
        <p:sp>
          <p:nvSpPr>
            <p:cNvPr id="13346" name="Line 20"/>
            <p:cNvSpPr>
              <a:spLocks noChangeShapeType="1"/>
            </p:cNvSpPr>
            <p:nvPr/>
          </p:nvSpPr>
          <p:spPr bwMode="auto">
            <a:xfrm>
              <a:off x="624" y="1405"/>
              <a:ext cx="983" cy="994"/>
            </a:xfrm>
            <a:prstGeom prst="line">
              <a:avLst/>
            </a:prstGeom>
            <a:noFill/>
            <a:ln w="12700">
              <a:solidFill>
                <a:srgbClr val="0000FF"/>
              </a:solidFill>
              <a:round/>
              <a:headEnd/>
              <a:tailEnd type="stealth" w="sm" len="lg"/>
            </a:ln>
          </p:spPr>
          <p:txBody>
            <a:bodyPr/>
            <a:lstStyle/>
            <a:p>
              <a:endParaRPr lang="es-ES"/>
            </a:p>
          </p:txBody>
        </p:sp>
        <p:sp>
          <p:nvSpPr>
            <p:cNvPr id="13347" name="Text Box 21"/>
            <p:cNvSpPr txBox="1">
              <a:spLocks noChangeArrowheads="1"/>
            </p:cNvSpPr>
            <p:nvPr/>
          </p:nvSpPr>
          <p:spPr bwMode="auto">
            <a:xfrm>
              <a:off x="595" y="1490"/>
              <a:ext cx="269" cy="231"/>
            </a:xfrm>
            <a:prstGeom prst="rect">
              <a:avLst/>
            </a:prstGeom>
            <a:noFill/>
            <a:ln w="9525">
              <a:noFill/>
              <a:miter lim="800000"/>
              <a:headEnd/>
              <a:tailEnd/>
            </a:ln>
          </p:spPr>
          <p:txBody>
            <a:bodyPr>
              <a:spAutoFit/>
            </a:bodyPr>
            <a:lstStyle/>
            <a:p>
              <a:pPr>
                <a:spcBef>
                  <a:spcPct val="50000"/>
                </a:spcBef>
                <a:buClr>
                  <a:srgbClr val="DA983D"/>
                </a:buClr>
                <a:buFont typeface="Wingdings" pitchFamily="2" charset="2"/>
                <a:buNone/>
              </a:pPr>
              <a:r>
                <a:rPr lang="de-DE">
                  <a:solidFill>
                    <a:srgbClr val="0000FF"/>
                  </a:solidFill>
                  <a:latin typeface="Arial MT Cn"/>
                </a:rPr>
                <a:t>r</a:t>
              </a:r>
              <a:r>
                <a:rPr lang="de-DE" baseline="-25000">
                  <a:solidFill>
                    <a:srgbClr val="0000FF"/>
                  </a:solidFill>
                  <a:latin typeface="Arial MT Cn"/>
                </a:rPr>
                <a:t>1</a:t>
              </a:r>
            </a:p>
          </p:txBody>
        </p:sp>
      </p:grpSp>
      <p:grpSp>
        <p:nvGrpSpPr>
          <p:cNvPr id="5" name="Group 22"/>
          <p:cNvGrpSpPr>
            <a:grpSpLocks/>
          </p:cNvGrpSpPr>
          <p:nvPr/>
        </p:nvGrpSpPr>
        <p:grpSpPr bwMode="auto">
          <a:xfrm>
            <a:off x="107950" y="3859213"/>
            <a:ext cx="1911350" cy="1908175"/>
            <a:chOff x="641" y="1211"/>
            <a:chExt cx="1111" cy="1202"/>
          </a:xfrm>
        </p:grpSpPr>
        <p:sp>
          <p:nvSpPr>
            <p:cNvPr id="13344" name="Line 23"/>
            <p:cNvSpPr>
              <a:spLocks noChangeShapeType="1"/>
            </p:cNvSpPr>
            <p:nvPr/>
          </p:nvSpPr>
          <p:spPr bwMode="auto">
            <a:xfrm>
              <a:off x="769" y="1419"/>
              <a:ext cx="983" cy="994"/>
            </a:xfrm>
            <a:prstGeom prst="line">
              <a:avLst/>
            </a:prstGeom>
            <a:noFill/>
            <a:ln w="19050">
              <a:solidFill>
                <a:srgbClr val="FFA513"/>
              </a:solidFill>
              <a:round/>
              <a:headEnd/>
              <a:tailEnd type="stealth" w="sm" len="lg"/>
            </a:ln>
          </p:spPr>
          <p:txBody>
            <a:bodyPr/>
            <a:lstStyle/>
            <a:p>
              <a:endParaRPr lang="es-ES"/>
            </a:p>
          </p:txBody>
        </p:sp>
        <p:sp>
          <p:nvSpPr>
            <p:cNvPr id="13345" name="Text Box 24"/>
            <p:cNvSpPr txBox="1">
              <a:spLocks noChangeArrowheads="1"/>
            </p:cNvSpPr>
            <p:nvPr/>
          </p:nvSpPr>
          <p:spPr bwMode="auto">
            <a:xfrm>
              <a:off x="641" y="1211"/>
              <a:ext cx="291" cy="231"/>
            </a:xfrm>
            <a:prstGeom prst="rect">
              <a:avLst/>
            </a:prstGeom>
            <a:noFill/>
            <a:ln w="9525">
              <a:noFill/>
              <a:miter lim="800000"/>
              <a:headEnd/>
              <a:tailEnd/>
            </a:ln>
          </p:spPr>
          <p:txBody>
            <a:bodyPr>
              <a:spAutoFit/>
            </a:bodyPr>
            <a:lstStyle/>
            <a:p>
              <a:pPr>
                <a:spcBef>
                  <a:spcPct val="50000"/>
                </a:spcBef>
                <a:buClr>
                  <a:srgbClr val="DA983D"/>
                </a:buClr>
                <a:buFont typeface="Wingdings" pitchFamily="2" charset="2"/>
                <a:buNone/>
              </a:pPr>
              <a:r>
                <a:rPr lang="de-DE">
                  <a:solidFill>
                    <a:srgbClr val="FFA513"/>
                  </a:solidFill>
                  <a:latin typeface="Arial MT Cn"/>
                </a:rPr>
                <a:t>r</a:t>
              </a:r>
              <a:r>
                <a:rPr lang="de-DE" baseline="-25000">
                  <a:solidFill>
                    <a:srgbClr val="FFA513"/>
                  </a:solidFill>
                  <a:latin typeface="Arial MT Cn"/>
                </a:rPr>
                <a:t>2</a:t>
              </a:r>
            </a:p>
          </p:txBody>
        </p:sp>
      </p:grpSp>
      <p:grpSp>
        <p:nvGrpSpPr>
          <p:cNvPr id="6" name="Group 31"/>
          <p:cNvGrpSpPr>
            <a:grpSpLocks/>
          </p:cNvGrpSpPr>
          <p:nvPr/>
        </p:nvGrpSpPr>
        <p:grpSpPr bwMode="auto">
          <a:xfrm>
            <a:off x="1835150" y="5334000"/>
            <a:ext cx="781050" cy="477838"/>
            <a:chOff x="1589" y="2138"/>
            <a:chExt cx="454" cy="301"/>
          </a:xfrm>
        </p:grpSpPr>
        <p:sp>
          <p:nvSpPr>
            <p:cNvPr id="13340" name="Line 32"/>
            <p:cNvSpPr>
              <a:spLocks noChangeShapeType="1"/>
            </p:cNvSpPr>
            <p:nvPr/>
          </p:nvSpPr>
          <p:spPr bwMode="auto">
            <a:xfrm flipV="1">
              <a:off x="1589" y="2187"/>
              <a:ext cx="318" cy="211"/>
            </a:xfrm>
            <a:prstGeom prst="line">
              <a:avLst/>
            </a:prstGeom>
            <a:noFill/>
            <a:ln w="9525">
              <a:solidFill>
                <a:schemeClr val="tx1"/>
              </a:solidFill>
              <a:prstDash val="dash"/>
              <a:round/>
              <a:headEnd/>
              <a:tailEnd/>
            </a:ln>
          </p:spPr>
          <p:txBody>
            <a:bodyPr/>
            <a:lstStyle/>
            <a:p>
              <a:endParaRPr lang="es-ES"/>
            </a:p>
          </p:txBody>
        </p:sp>
        <p:sp>
          <p:nvSpPr>
            <p:cNvPr id="13341" name="Line 33"/>
            <p:cNvSpPr>
              <a:spLocks noChangeShapeType="1"/>
            </p:cNvSpPr>
            <p:nvPr/>
          </p:nvSpPr>
          <p:spPr bwMode="auto">
            <a:xfrm flipV="1">
              <a:off x="1725" y="2228"/>
              <a:ext cx="318" cy="211"/>
            </a:xfrm>
            <a:prstGeom prst="line">
              <a:avLst/>
            </a:prstGeom>
            <a:noFill/>
            <a:ln w="9525">
              <a:solidFill>
                <a:schemeClr val="tx1"/>
              </a:solidFill>
              <a:prstDash val="dash"/>
              <a:round/>
              <a:headEnd/>
              <a:tailEnd/>
            </a:ln>
          </p:spPr>
          <p:txBody>
            <a:bodyPr/>
            <a:lstStyle/>
            <a:p>
              <a:endParaRPr lang="es-ES"/>
            </a:p>
          </p:txBody>
        </p:sp>
        <p:sp>
          <p:nvSpPr>
            <p:cNvPr id="13342" name="Line 34"/>
            <p:cNvSpPr>
              <a:spLocks noChangeShapeType="1"/>
            </p:cNvSpPr>
            <p:nvPr/>
          </p:nvSpPr>
          <p:spPr bwMode="auto">
            <a:xfrm>
              <a:off x="1751" y="2138"/>
              <a:ext cx="84" cy="84"/>
            </a:xfrm>
            <a:prstGeom prst="line">
              <a:avLst/>
            </a:prstGeom>
            <a:noFill/>
            <a:ln w="19050">
              <a:solidFill>
                <a:srgbClr val="33CC33"/>
              </a:solidFill>
              <a:round/>
              <a:headEnd type="none" w="sm" len="sm"/>
              <a:tailEnd type="stealth" w="sm" len="sm"/>
            </a:ln>
          </p:spPr>
          <p:txBody>
            <a:bodyPr/>
            <a:lstStyle/>
            <a:p>
              <a:endParaRPr lang="es-ES"/>
            </a:p>
          </p:txBody>
        </p:sp>
        <p:sp>
          <p:nvSpPr>
            <p:cNvPr id="13343" name="Line 35"/>
            <p:cNvSpPr>
              <a:spLocks noChangeShapeType="1"/>
            </p:cNvSpPr>
            <p:nvPr/>
          </p:nvSpPr>
          <p:spPr bwMode="auto">
            <a:xfrm>
              <a:off x="1923" y="2325"/>
              <a:ext cx="84" cy="84"/>
            </a:xfrm>
            <a:prstGeom prst="line">
              <a:avLst/>
            </a:prstGeom>
            <a:noFill/>
            <a:ln w="19050">
              <a:solidFill>
                <a:srgbClr val="33CC33"/>
              </a:solidFill>
              <a:round/>
              <a:headEnd type="stealth" w="sm" len="sm"/>
              <a:tailEnd type="none" w="sm" len="sm"/>
            </a:ln>
          </p:spPr>
          <p:txBody>
            <a:bodyPr/>
            <a:lstStyle/>
            <a:p>
              <a:endParaRPr lang="es-ES"/>
            </a:p>
          </p:txBody>
        </p:sp>
      </p:grpSp>
      <p:pic>
        <p:nvPicPr>
          <p:cNvPr id="34820" name="Picture 4"/>
          <p:cNvPicPr>
            <a:picLocks noChangeAspect="1" noChangeArrowheads="1"/>
          </p:cNvPicPr>
          <p:nvPr/>
        </p:nvPicPr>
        <p:blipFill>
          <a:blip r:embed="rId2" cstate="print"/>
          <a:srcRect r="50616"/>
          <a:stretch>
            <a:fillRect/>
          </a:stretch>
        </p:blipFill>
        <p:spPr bwMode="auto">
          <a:xfrm>
            <a:off x="3695700" y="785813"/>
            <a:ext cx="1484313" cy="3706812"/>
          </a:xfrm>
          <a:prstGeom prst="rect">
            <a:avLst/>
          </a:prstGeom>
          <a:noFill/>
          <a:ln w="9525">
            <a:noFill/>
            <a:miter lim="800000"/>
            <a:headEnd/>
            <a:tailEnd/>
          </a:ln>
        </p:spPr>
      </p:pic>
      <p:pic>
        <p:nvPicPr>
          <p:cNvPr id="34821" name="Picture 5"/>
          <p:cNvPicPr>
            <a:picLocks noChangeAspect="1" noChangeArrowheads="1"/>
          </p:cNvPicPr>
          <p:nvPr/>
        </p:nvPicPr>
        <p:blipFill>
          <a:blip r:embed="rId3" cstate="print"/>
          <a:srcRect/>
          <a:stretch>
            <a:fillRect/>
          </a:stretch>
        </p:blipFill>
        <p:spPr bwMode="auto">
          <a:xfrm>
            <a:off x="7292975" y="825500"/>
            <a:ext cx="2206625" cy="3708400"/>
          </a:xfrm>
          <a:prstGeom prst="rect">
            <a:avLst/>
          </a:prstGeom>
          <a:noFill/>
          <a:ln w="9525">
            <a:noFill/>
            <a:miter lim="800000"/>
            <a:headEnd/>
            <a:tailEnd/>
          </a:ln>
        </p:spPr>
      </p:pic>
      <p:pic>
        <p:nvPicPr>
          <p:cNvPr id="68" name="Picture 4"/>
          <p:cNvPicPr>
            <a:picLocks noChangeAspect="1" noChangeArrowheads="1"/>
          </p:cNvPicPr>
          <p:nvPr/>
        </p:nvPicPr>
        <p:blipFill>
          <a:blip r:embed="rId2" cstate="print"/>
          <a:srcRect l="49358"/>
          <a:stretch>
            <a:fillRect/>
          </a:stretch>
        </p:blipFill>
        <p:spPr bwMode="auto">
          <a:xfrm>
            <a:off x="5295900" y="776288"/>
            <a:ext cx="1522413" cy="3708400"/>
          </a:xfrm>
          <a:prstGeom prst="rect">
            <a:avLst/>
          </a:prstGeom>
          <a:noFill/>
          <a:ln w="9525">
            <a:noFill/>
            <a:miter lim="800000"/>
            <a:headEnd/>
            <a:tailEnd/>
          </a:ln>
        </p:spPr>
      </p:pic>
      <p:pic>
        <p:nvPicPr>
          <p:cNvPr id="13327" name="Picture 6" descr="C:\Users\fifame.ALTAMIRA-INFORM\Documents\01_My_Archives\01_Projects\03_Presentation\06_Globe_Asc_Desc\Globe_asc_desc_3.png"/>
          <p:cNvPicPr>
            <a:picLocks noChangeAspect="1" noChangeArrowheads="1"/>
          </p:cNvPicPr>
          <p:nvPr/>
        </p:nvPicPr>
        <p:blipFill>
          <a:blip r:embed="rId4" cstate="print"/>
          <a:srcRect/>
          <a:stretch>
            <a:fillRect/>
          </a:stretch>
        </p:blipFill>
        <p:spPr bwMode="auto">
          <a:xfrm>
            <a:off x="431800" y="1200150"/>
            <a:ext cx="2808288" cy="2960688"/>
          </a:xfrm>
          <a:prstGeom prst="rect">
            <a:avLst/>
          </a:prstGeom>
          <a:noFill/>
          <a:ln w="9525">
            <a:noFill/>
            <a:miter lim="800000"/>
            <a:headEnd/>
            <a:tailEnd/>
          </a:ln>
        </p:spPr>
      </p:pic>
      <p:grpSp>
        <p:nvGrpSpPr>
          <p:cNvPr id="9" name="Group 22"/>
          <p:cNvGrpSpPr>
            <a:grpSpLocks/>
          </p:cNvGrpSpPr>
          <p:nvPr/>
        </p:nvGrpSpPr>
        <p:grpSpPr bwMode="auto">
          <a:xfrm>
            <a:off x="487363" y="4006850"/>
            <a:ext cx="1690687" cy="1744663"/>
            <a:chOff x="857" y="1314"/>
            <a:chExt cx="983" cy="1099"/>
          </a:xfrm>
        </p:grpSpPr>
        <p:sp>
          <p:nvSpPr>
            <p:cNvPr id="13338" name="Line 23"/>
            <p:cNvSpPr>
              <a:spLocks noChangeShapeType="1"/>
            </p:cNvSpPr>
            <p:nvPr/>
          </p:nvSpPr>
          <p:spPr bwMode="auto">
            <a:xfrm>
              <a:off x="857" y="1419"/>
              <a:ext cx="983" cy="994"/>
            </a:xfrm>
            <a:prstGeom prst="line">
              <a:avLst/>
            </a:prstGeom>
            <a:noFill/>
            <a:ln w="19050">
              <a:solidFill>
                <a:srgbClr val="CC0000"/>
              </a:solidFill>
              <a:round/>
              <a:headEnd/>
              <a:tailEnd type="stealth" w="sm" len="lg"/>
            </a:ln>
          </p:spPr>
          <p:txBody>
            <a:bodyPr/>
            <a:lstStyle/>
            <a:p>
              <a:endParaRPr lang="es-ES"/>
            </a:p>
          </p:txBody>
        </p:sp>
        <p:sp>
          <p:nvSpPr>
            <p:cNvPr id="13339" name="Text Box 24"/>
            <p:cNvSpPr txBox="1">
              <a:spLocks noChangeArrowheads="1"/>
            </p:cNvSpPr>
            <p:nvPr/>
          </p:nvSpPr>
          <p:spPr bwMode="auto">
            <a:xfrm>
              <a:off x="924" y="1314"/>
              <a:ext cx="291" cy="231"/>
            </a:xfrm>
            <a:prstGeom prst="rect">
              <a:avLst/>
            </a:prstGeom>
            <a:noFill/>
            <a:ln w="9525">
              <a:noFill/>
              <a:miter lim="800000"/>
              <a:headEnd/>
              <a:tailEnd/>
            </a:ln>
          </p:spPr>
          <p:txBody>
            <a:bodyPr>
              <a:spAutoFit/>
            </a:bodyPr>
            <a:lstStyle/>
            <a:p>
              <a:pPr>
                <a:spcBef>
                  <a:spcPct val="50000"/>
                </a:spcBef>
                <a:buClr>
                  <a:srgbClr val="DA983D"/>
                </a:buClr>
                <a:buFont typeface="Wingdings" pitchFamily="2" charset="2"/>
                <a:buNone/>
              </a:pPr>
              <a:r>
                <a:rPr lang="de-DE">
                  <a:solidFill>
                    <a:srgbClr val="CC0000"/>
                  </a:solidFill>
                  <a:latin typeface="Arial MT Cn"/>
                </a:rPr>
                <a:t>r</a:t>
              </a:r>
              <a:r>
                <a:rPr lang="de-DE" baseline="-25000">
                  <a:solidFill>
                    <a:srgbClr val="CC0000"/>
                  </a:solidFill>
                  <a:latin typeface="Arial MT Cn"/>
                </a:rPr>
                <a:t>n</a:t>
              </a:r>
            </a:p>
          </p:txBody>
        </p:sp>
      </p:grpSp>
      <p:sp>
        <p:nvSpPr>
          <p:cNvPr id="13329" name="15 Flecha derecha"/>
          <p:cNvSpPr>
            <a:spLocks noChangeArrowheads="1"/>
          </p:cNvSpPr>
          <p:nvPr/>
        </p:nvSpPr>
        <p:spPr bwMode="auto">
          <a:xfrm>
            <a:off x="3111500" y="2362200"/>
            <a:ext cx="358775" cy="820738"/>
          </a:xfrm>
          <a:prstGeom prst="rightArrow">
            <a:avLst>
              <a:gd name="adj1" fmla="val 50000"/>
              <a:gd name="adj2" fmla="val 50000"/>
            </a:avLst>
          </a:prstGeom>
          <a:solidFill>
            <a:srgbClr val="FFA513"/>
          </a:solidFill>
          <a:ln w="12700" algn="ctr">
            <a:solidFill>
              <a:schemeClr val="tx1"/>
            </a:solidFill>
            <a:round/>
            <a:headEnd/>
            <a:tailEnd/>
          </a:ln>
        </p:spPr>
        <p:txBody>
          <a:bodyPr lIns="0" tIns="0" rIns="0" bIns="0" anchor="ctr"/>
          <a:lstStyle/>
          <a:p>
            <a:pPr algn="ctr" eaLnBrk="0" hangingPunct="0"/>
            <a:endParaRPr lang="en-GB"/>
          </a:p>
        </p:txBody>
      </p:sp>
      <p:grpSp>
        <p:nvGrpSpPr>
          <p:cNvPr id="10" name="30 Grupo"/>
          <p:cNvGrpSpPr>
            <a:grpSpLocks/>
          </p:cNvGrpSpPr>
          <p:nvPr/>
        </p:nvGrpSpPr>
        <p:grpSpPr bwMode="auto">
          <a:xfrm>
            <a:off x="3603625" y="1393825"/>
            <a:ext cx="6081713" cy="4346575"/>
            <a:chOff x="3604327" y="1394176"/>
            <a:chExt cx="6081011" cy="4345578"/>
          </a:xfrm>
        </p:grpSpPr>
        <p:grpSp>
          <p:nvGrpSpPr>
            <p:cNvPr id="13332" name="29 Grupo"/>
            <p:cNvGrpSpPr>
              <a:grpSpLocks/>
            </p:cNvGrpSpPr>
            <p:nvPr/>
          </p:nvGrpSpPr>
          <p:grpSpPr bwMode="auto">
            <a:xfrm>
              <a:off x="3604327" y="1394176"/>
              <a:ext cx="6081011" cy="4344388"/>
              <a:chOff x="3604327" y="1714801"/>
              <a:chExt cx="6081011" cy="4344388"/>
            </a:xfrm>
          </p:grpSpPr>
          <p:pic>
            <p:nvPicPr>
              <p:cNvPr id="37" name="36 Imagen" descr="DIC_EST"/>
              <p:cNvPicPr>
                <a:picLocks noChangeAspect="1"/>
              </p:cNvPicPr>
              <p:nvPr/>
            </p:nvPicPr>
            <p:blipFill>
              <a:blip r:embed="rId5" cstate="print"/>
              <a:srcRect/>
              <a:stretch>
                <a:fillRect/>
              </a:stretch>
            </p:blipFill>
            <p:spPr bwMode="auto">
              <a:xfrm rot="5400000">
                <a:off x="6090643" y="-583895"/>
                <a:ext cx="1296000" cy="5893391"/>
              </a:xfrm>
              <a:prstGeom prst="rect">
                <a:avLst/>
              </a:prstGeom>
              <a:noFill/>
              <a:ln w="28575">
                <a:solidFill>
                  <a:srgbClr val="FF9900"/>
                </a:solidFill>
                <a:miter lim="800000"/>
                <a:headEnd/>
                <a:tailEnd/>
              </a:ln>
              <a:scene3d>
                <a:camera prst="orthographicFront">
                  <a:rot lat="0" lon="300000" rev="0"/>
                </a:camera>
                <a:lightRig rig="threePt" dir="t"/>
              </a:scene3d>
            </p:spPr>
          </p:pic>
          <p:pic>
            <p:nvPicPr>
              <p:cNvPr id="13335" name="37 Imagen" descr="LLEGENDA"/>
              <p:cNvPicPr>
                <a:picLocks noChangeAspect="1" noChangeArrowheads="1"/>
              </p:cNvPicPr>
              <p:nvPr/>
            </p:nvPicPr>
            <p:blipFill>
              <a:blip r:embed="rId6" cstate="print"/>
              <a:srcRect/>
              <a:stretch>
                <a:fillRect/>
              </a:stretch>
            </p:blipFill>
            <p:spPr bwMode="auto">
              <a:xfrm>
                <a:off x="3604327" y="2208311"/>
                <a:ext cx="991070" cy="802490"/>
              </a:xfrm>
              <a:prstGeom prst="rect">
                <a:avLst/>
              </a:prstGeom>
              <a:noFill/>
              <a:ln w="9525">
                <a:noFill/>
                <a:miter lim="800000"/>
                <a:headEnd/>
                <a:tailEnd/>
              </a:ln>
            </p:spPr>
          </p:pic>
          <p:cxnSp>
            <p:nvCxnSpPr>
              <p:cNvPr id="39" name="38 Conector recto de flecha"/>
              <p:cNvCxnSpPr>
                <a:endCxn id="0" idx="0"/>
              </p:cNvCxnSpPr>
              <p:nvPr/>
            </p:nvCxnSpPr>
            <p:spPr>
              <a:xfrm>
                <a:off x="5036087" y="1852882"/>
                <a:ext cx="3173047" cy="21902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37" name="39 Imagen" descr="Info_B3242_1526_095_A_HEIGHT_4"/>
              <p:cNvPicPr>
                <a:picLocks noChangeAspect="1"/>
              </p:cNvPicPr>
              <p:nvPr/>
            </p:nvPicPr>
            <p:blipFill>
              <a:blip r:embed="rId7" cstate="print"/>
              <a:srcRect/>
              <a:stretch>
                <a:fillRect/>
              </a:stretch>
            </p:blipFill>
            <p:spPr bwMode="auto">
              <a:xfrm>
                <a:off x="6804402" y="4043189"/>
                <a:ext cx="2809155" cy="2016000"/>
              </a:xfrm>
              <a:prstGeom prst="rect">
                <a:avLst/>
              </a:prstGeom>
              <a:noFill/>
              <a:ln w="9525">
                <a:solidFill>
                  <a:srgbClr val="FF9900"/>
                </a:solidFill>
                <a:miter lim="800000"/>
                <a:headEnd/>
                <a:tailEnd/>
              </a:ln>
            </p:spPr>
          </p:pic>
        </p:grpSp>
        <p:sp>
          <p:nvSpPr>
            <p:cNvPr id="44" name="43 CuadroTexto"/>
            <p:cNvSpPr txBox="1"/>
            <p:nvPr/>
          </p:nvSpPr>
          <p:spPr>
            <a:xfrm>
              <a:off x="3747186" y="2724196"/>
              <a:ext cx="3133363" cy="3015558"/>
            </a:xfrm>
            <a:prstGeom prst="rect">
              <a:avLst/>
            </a:prstGeom>
            <a:noFill/>
          </p:spPr>
          <p:txBody>
            <a:bodyPr>
              <a:normAutofit/>
            </a:bodyPr>
            <a:lstStyle/>
            <a:p>
              <a:pPr>
                <a:lnSpc>
                  <a:spcPct val="120000"/>
                </a:lnSpc>
                <a:spcBef>
                  <a:spcPts val="1800"/>
                </a:spcBef>
                <a:spcAft>
                  <a:spcPts val="600"/>
                </a:spcAft>
                <a:defRPr/>
              </a:pPr>
              <a:r>
                <a:rPr lang="en-GB" sz="1600" dirty="0">
                  <a:latin typeface="Arial" charset="0"/>
                  <a:cs typeface="Arial" charset="0"/>
                </a:rPr>
                <a:t>Deformation maps</a:t>
              </a:r>
            </a:p>
            <a:p>
              <a:pPr marL="285750" indent="-285750">
                <a:lnSpc>
                  <a:spcPct val="120000"/>
                </a:lnSpc>
                <a:spcBef>
                  <a:spcPts val="0"/>
                </a:spcBef>
                <a:spcAft>
                  <a:spcPts val="600"/>
                </a:spcAft>
                <a:buClr>
                  <a:srgbClr val="00CCFF"/>
                </a:buClr>
                <a:buSzPct val="120000"/>
                <a:buFont typeface="Wingdings" pitchFamily="2" charset="2"/>
                <a:buChar char="§"/>
                <a:defRPr/>
              </a:pPr>
              <a:r>
                <a:rPr lang="en-GB" sz="1600" b="0" dirty="0">
                  <a:latin typeface="Arial" charset="0"/>
                  <a:cs typeface="Arial" charset="0"/>
                </a:rPr>
                <a:t>Mean displacement rate (in mm/</a:t>
              </a:r>
              <a:r>
                <a:rPr lang="en-GB" sz="1600" b="0" dirty="0" err="1">
                  <a:latin typeface="Arial" charset="0"/>
                  <a:cs typeface="Arial" charset="0"/>
                </a:rPr>
                <a:t>yr</a:t>
              </a:r>
              <a:r>
                <a:rPr lang="en-GB" sz="1600" b="0" dirty="0">
                  <a:latin typeface="Arial" charset="0"/>
                  <a:cs typeface="Arial" charset="0"/>
                </a:rPr>
                <a:t>) of each measurement point. </a:t>
              </a:r>
            </a:p>
            <a:p>
              <a:pPr>
                <a:lnSpc>
                  <a:spcPct val="120000"/>
                </a:lnSpc>
                <a:spcBef>
                  <a:spcPts val="1800"/>
                </a:spcBef>
                <a:spcAft>
                  <a:spcPts val="600"/>
                </a:spcAft>
                <a:defRPr/>
              </a:pPr>
              <a:r>
                <a:rPr lang="en-GB" sz="1600" dirty="0">
                  <a:latin typeface="Arial" charset="0"/>
                  <a:cs typeface="Arial" charset="0"/>
                </a:rPr>
                <a:t>Time series</a:t>
              </a:r>
            </a:p>
            <a:p>
              <a:pPr marL="285750" indent="-285750">
                <a:lnSpc>
                  <a:spcPct val="120000"/>
                </a:lnSpc>
                <a:spcBef>
                  <a:spcPts val="0"/>
                </a:spcBef>
                <a:spcAft>
                  <a:spcPts val="600"/>
                </a:spcAft>
                <a:buClr>
                  <a:srgbClr val="00CCFF"/>
                </a:buClr>
                <a:buSzPct val="120000"/>
                <a:buFont typeface="Wingdings" pitchFamily="2" charset="2"/>
                <a:buChar char="§"/>
                <a:defRPr/>
              </a:pPr>
              <a:r>
                <a:rPr lang="en-GB" sz="1600" b="0" dirty="0">
                  <a:latin typeface="Arial" charset="0"/>
                  <a:cs typeface="Arial" charset="0"/>
                </a:rPr>
                <a:t>Temporal evolution of the displacement</a:t>
              </a:r>
            </a:p>
            <a:p>
              <a:pPr marL="285750" indent="-285750">
                <a:lnSpc>
                  <a:spcPct val="120000"/>
                </a:lnSpc>
                <a:spcBef>
                  <a:spcPts val="0"/>
                </a:spcBef>
                <a:spcAft>
                  <a:spcPts val="600"/>
                </a:spcAft>
                <a:buClr>
                  <a:srgbClr val="00CCFF"/>
                </a:buClr>
                <a:buSzPct val="120000"/>
                <a:buFont typeface="Wingdings" pitchFamily="2" charset="2"/>
                <a:buChar char="§"/>
                <a:defRPr/>
              </a:pPr>
              <a:r>
                <a:rPr lang="en-GB" sz="1600" b="0" dirty="0">
                  <a:latin typeface="Arial" charset="0"/>
                  <a:cs typeface="Arial" charset="0"/>
                </a:rPr>
                <a:t>Absolute displacement in mm</a:t>
              </a:r>
            </a:p>
          </p:txBody>
        </p:sp>
      </p:grpSp>
      <p:sp>
        <p:nvSpPr>
          <p:cNvPr id="13331" name="34 Título"/>
          <p:cNvSpPr>
            <a:spLocks noGrp="1"/>
          </p:cNvSpPr>
          <p:nvPr>
            <p:ph type="title"/>
          </p:nvPr>
        </p:nvSpPr>
        <p:spPr>
          <a:xfrm>
            <a:off x="228600" y="46038"/>
            <a:ext cx="9448800" cy="631825"/>
          </a:xfrm>
        </p:spPr>
        <p:txBody>
          <a:bodyPr/>
          <a:lstStyle/>
          <a:p>
            <a:r>
              <a:rPr lang="en-GB" b="0" smtClean="0"/>
              <a:t>Ground motion measurement</a:t>
            </a:r>
            <a:r>
              <a:rPr lang="en-GB" smtClean="0"/>
              <a:t/>
            </a:r>
            <a:br>
              <a:rPr lang="en-GB" smtClean="0"/>
            </a:br>
            <a:r>
              <a:rPr lang="en-GB" smtClean="0"/>
              <a:t>What is SAR interferometry</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4820"/>
                                        </p:tgtEl>
                                        <p:attrNameLst>
                                          <p:attrName>style.visibility</p:attrName>
                                        </p:attrNameLst>
                                      </p:cBhvr>
                                      <p:to>
                                        <p:strVal val="visible"/>
                                      </p:to>
                                    </p:set>
                                    <p:animEffect transition="in" filter="dissolve">
                                      <p:cBhvr>
                                        <p:cTn id="10" dur="1000"/>
                                        <p:tgtEl>
                                          <p:spTgt spid="34820"/>
                                        </p:tgtEl>
                                      </p:cBhvr>
                                    </p:animEffect>
                                  </p:childTnLst>
                                </p:cTn>
                              </p:par>
                            </p:childTnLst>
                          </p:cTn>
                        </p:par>
                        <p:par>
                          <p:cTn id="11" fill="hold" nodeType="afterGroup">
                            <p:stCondLst>
                              <p:cond delay="1000"/>
                            </p:stCondLst>
                            <p:childTnLst>
                              <p:par>
                                <p:cTn id="12" presetID="9" presetClass="emph" presetSubtype="0" grpId="0" nodeType="afterEffect">
                                  <p:stCondLst>
                                    <p:cond delay="0"/>
                                  </p:stCondLst>
                                  <p:childTnLst>
                                    <p:set>
                                      <p:cBhvr rctx="PPT">
                                        <p:cTn id="13" dur="indefinite"/>
                                        <p:tgtEl>
                                          <p:spTgt spid="8"/>
                                        </p:tgtEl>
                                        <p:attrNameLst>
                                          <p:attrName>style.opacity</p:attrName>
                                        </p:attrNameLst>
                                      </p:cBhvr>
                                      <p:to>
                                        <p:strVal val="0.25"/>
                                      </p:to>
                                    </p:set>
                                    <p:animEffect filter="image" prLst="opacity: 0.25">
                                      <p:cBhvr rctx="IE">
                                        <p:cTn id="14" dur="indefinite"/>
                                        <p:tgtEl>
                                          <p:spTgt spid="8"/>
                                        </p:tgtEl>
                                      </p:cBhvr>
                                    </p:animEffect>
                                  </p:childTnLst>
                                </p:cTn>
                              </p:par>
                              <p:par>
                                <p:cTn id="15" presetID="42" presetClass="path" presetSubtype="0" accel="50000" decel="50000" fill="hold" nodeType="withEffect">
                                  <p:stCondLst>
                                    <p:cond delay="0"/>
                                  </p:stCondLst>
                                  <p:childTnLst>
                                    <p:animMotion origin="layout" path="M 3.61111E-6 -2.59259E-6 L 3.61111E-6 0.02639 " pathEditMode="relative" rAng="0" ptsTypes="AA">
                                      <p:cBhvr>
                                        <p:cTn id="16" dur="1000" fill="hold"/>
                                        <p:tgtEl>
                                          <p:spTgt spid="3"/>
                                        </p:tgtEl>
                                        <p:attrNameLst>
                                          <p:attrName>ppt_x</p:attrName>
                                          <p:attrName>ppt_y</p:attrName>
                                        </p:attrNameLst>
                                      </p:cBhvr>
                                      <p:rCtr x="0" y="13"/>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dissolve">
                                      <p:cBhvr>
                                        <p:cTn id="24" dur="1000"/>
                                        <p:tgtEl>
                                          <p:spTgt spid="68"/>
                                        </p:tgtEl>
                                      </p:cBhvr>
                                    </p:animEffect>
                                  </p:childTnLst>
                                </p:cTn>
                              </p:par>
                              <p:par>
                                <p:cTn id="25" presetID="9" presetClass="emph" presetSubtype="0" nodeType="withEffect">
                                  <p:stCondLst>
                                    <p:cond delay="0"/>
                                  </p:stCondLst>
                                  <p:childTnLst>
                                    <p:set>
                                      <p:cBhvr rctx="PPT">
                                        <p:cTn id="26" dur="indefinite"/>
                                        <p:tgtEl>
                                          <p:spTgt spid="2"/>
                                        </p:tgtEl>
                                        <p:attrNameLst>
                                          <p:attrName>style.opacity</p:attrName>
                                        </p:attrNameLst>
                                      </p:cBhvr>
                                      <p:to>
                                        <p:strVal val="0.25"/>
                                      </p:to>
                                    </p:set>
                                    <p:animEffect filter="image" prLst="opacity: 0.25">
                                      <p:cBhvr rctx="IE">
                                        <p:cTn id="27" dur="indefinite"/>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mph" presetSubtype="0" grpId="0" nodeType="clickEffect">
                                  <p:stCondLst>
                                    <p:cond delay="0"/>
                                  </p:stCondLst>
                                  <p:childTnLst>
                                    <p:set>
                                      <p:cBhvr rctx="PPT">
                                        <p:cTn id="31" dur="indefinite"/>
                                        <p:tgtEl>
                                          <p:spTgt spid="7"/>
                                        </p:tgtEl>
                                        <p:attrNameLst>
                                          <p:attrName>style.opacity</p:attrName>
                                        </p:attrNameLst>
                                      </p:cBhvr>
                                      <p:to>
                                        <p:strVal val="0.25"/>
                                      </p:to>
                                    </p:set>
                                    <p:animEffect filter="image" prLst="opacity: 0.25">
                                      <p:cBhvr rctx="IE">
                                        <p:cTn id="32" dur="indefinite"/>
                                        <p:tgtEl>
                                          <p:spTgt spid="7"/>
                                        </p:tgtEl>
                                      </p:cBhvr>
                                    </p:animEffect>
                                  </p:childTnLst>
                                </p:cTn>
                              </p:par>
                            </p:childTnLst>
                          </p:cTn>
                        </p:par>
                        <p:par>
                          <p:cTn id="33" fill="hold" nodeType="afterGroup">
                            <p:stCondLst>
                              <p:cond delay="0"/>
                            </p:stCondLst>
                            <p:childTnLst>
                              <p:par>
                                <p:cTn id="34" presetID="3" presetClass="entr" presetSubtype="1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34821"/>
                                        </p:tgtEl>
                                        <p:attrNameLst>
                                          <p:attrName>style.visibility</p:attrName>
                                        </p:attrNameLst>
                                      </p:cBhvr>
                                      <p:to>
                                        <p:strVal val="visible"/>
                                      </p:to>
                                    </p:set>
                                    <p:animEffect transition="in" filter="wipe(left)">
                                      <p:cBhvr>
                                        <p:cTn id="39" dur="1000"/>
                                        <p:tgtEl>
                                          <p:spTgt spid="348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ppt_h/2"/>
                                          </p:val>
                                        </p:tav>
                                        <p:tav tm="100000">
                                          <p:val>
                                            <p:strVal val="#ppt_y"/>
                                          </p:val>
                                        </p:tav>
                                      </p:tavLst>
                                    </p:anim>
                                    <p:anim calcmode="lin" valueType="num">
                                      <p:cBhvr>
                                        <p:cTn id="46" dur="500" fill="hold"/>
                                        <p:tgtEl>
                                          <p:spTgt spid="15"/>
                                        </p:tgtEl>
                                        <p:attrNameLst>
                                          <p:attrName>ppt_w</p:attrName>
                                        </p:attrNameLst>
                                      </p:cBhvr>
                                      <p:tavLst>
                                        <p:tav tm="0">
                                          <p:val>
                                            <p:strVal val="#ppt_w"/>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17"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strVal val="#ppt_h"/>
                                          </p:val>
                                        </p:tav>
                                        <p:tav tm="100000">
                                          <p:val>
                                            <p:strVal val="#ppt_h"/>
                                          </p:val>
                                        </p:tav>
                                      </p:tavLst>
                                    </p:anim>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34820"/>
                                        </p:tgtEl>
                                      </p:cBhvr>
                                    </p:animEffect>
                                    <p:set>
                                      <p:cBhvr>
                                        <p:cTn id="58" dur="1" fill="hold">
                                          <p:stCondLst>
                                            <p:cond delay="499"/>
                                          </p:stCondLst>
                                        </p:cTn>
                                        <p:tgtEl>
                                          <p:spTgt spid="348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68"/>
                                        </p:tgtEl>
                                      </p:cBhvr>
                                    </p:animEffect>
                                    <p:set>
                                      <p:cBhvr>
                                        <p:cTn id="61" dur="1" fill="hold">
                                          <p:stCondLst>
                                            <p:cond delay="499"/>
                                          </p:stCondLst>
                                        </p:cTn>
                                        <p:tgtEl>
                                          <p:spTgt spid="6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4821"/>
                                        </p:tgtEl>
                                      </p:cBhvr>
                                    </p:animEffect>
                                    <p:set>
                                      <p:cBhvr>
                                        <p:cTn id="64" dur="1" fill="hold">
                                          <p:stCondLst>
                                            <p:cond delay="499"/>
                                          </p:stCondLst>
                                        </p:cTn>
                                        <p:tgtEl>
                                          <p:spTgt spid="34821"/>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4 Imagen"/>
          <p:cNvPicPr>
            <a:picLocks noChangeAspect="1"/>
          </p:cNvPicPr>
          <p:nvPr/>
        </p:nvPicPr>
        <p:blipFill>
          <a:blip r:embed="rId3" cstate="print"/>
          <a:srcRect/>
          <a:stretch>
            <a:fillRect/>
          </a:stretch>
        </p:blipFill>
        <p:spPr bwMode="auto">
          <a:xfrm>
            <a:off x="-87313" y="0"/>
            <a:ext cx="9990138" cy="6858000"/>
          </a:xfrm>
          <a:prstGeom prst="rect">
            <a:avLst/>
          </a:prstGeom>
          <a:noFill/>
          <a:ln w="9525">
            <a:noFill/>
            <a:miter lim="800000"/>
            <a:headEnd/>
            <a:tailEnd/>
          </a:ln>
        </p:spPr>
      </p:pic>
      <p:sp>
        <p:nvSpPr>
          <p:cNvPr id="11267" name="3 CuadroTexto"/>
          <p:cNvSpPr txBox="1">
            <a:spLocks noChangeArrowheads="1"/>
          </p:cNvSpPr>
          <p:nvPr/>
        </p:nvSpPr>
        <p:spPr bwMode="auto">
          <a:xfrm>
            <a:off x="992188" y="417513"/>
            <a:ext cx="2633662" cy="646112"/>
          </a:xfrm>
          <a:prstGeom prst="rect">
            <a:avLst/>
          </a:prstGeom>
          <a:noFill/>
          <a:ln>
            <a:noFill/>
          </a:ln>
          <a:extLst>
            <a:ext uri="{909E8E84-426E-40DD-AFC4-6F175D3DCCD1}"/>
            <a:ext uri="{91240B29-F687-4F45-9708-019B960494DF}"/>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defRPr/>
            </a:pPr>
            <a:r>
              <a:rPr lang="es-ES" dirty="0" err="1" smtClean="0">
                <a:solidFill>
                  <a:schemeClr val="bg1"/>
                </a:solidFill>
                <a:latin typeface="+mn-lt"/>
              </a:rPr>
              <a:t>Jakarta</a:t>
            </a:r>
            <a:r>
              <a:rPr lang="es-ES" dirty="0" smtClean="0">
                <a:solidFill>
                  <a:schemeClr val="bg1"/>
                </a:solidFill>
                <a:latin typeface="+mn-lt"/>
              </a:rPr>
              <a:t> (Indonesia) </a:t>
            </a:r>
            <a:br>
              <a:rPr lang="es-ES" dirty="0" smtClean="0">
                <a:solidFill>
                  <a:schemeClr val="bg1"/>
                </a:solidFill>
                <a:latin typeface="+mn-lt"/>
              </a:rPr>
            </a:br>
            <a:r>
              <a:rPr lang="es-ES" dirty="0" smtClean="0">
                <a:solidFill>
                  <a:schemeClr val="bg1"/>
                </a:solidFill>
                <a:latin typeface="+mn-lt"/>
              </a:rPr>
              <a:t>30 m </a:t>
            </a:r>
            <a:r>
              <a:rPr lang="es-ES" dirty="0" err="1" smtClean="0">
                <a:solidFill>
                  <a:schemeClr val="bg1"/>
                </a:solidFill>
                <a:latin typeface="+mn-lt"/>
              </a:rPr>
              <a:t>resolution</a:t>
            </a:r>
            <a:r>
              <a:rPr lang="es-ES" dirty="0" smtClean="0">
                <a:solidFill>
                  <a:schemeClr val="bg1"/>
                </a:solidFill>
                <a:latin typeface="+mn-lt"/>
              </a:rPr>
              <a:t> </a:t>
            </a:r>
          </a:p>
        </p:txBody>
      </p:sp>
    </p:spTree>
  </p:cSld>
  <p:clrMapOvr>
    <a:masterClrMapping/>
  </p:clrMapOvr>
  <p:transition spd="med" advTm="1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1 Imagen" descr="image_Jakarta_zoom_Pantai.png"/>
          <p:cNvPicPr>
            <a:picLocks noChangeAspect="1"/>
          </p:cNvPicPr>
          <p:nvPr/>
        </p:nvPicPr>
        <p:blipFill>
          <a:blip r:embed="rId3" cstate="print"/>
          <a:srcRect l="1450" t="7291" r="11012" b="4166"/>
          <a:stretch>
            <a:fillRect/>
          </a:stretch>
        </p:blipFill>
        <p:spPr bwMode="auto">
          <a:xfrm>
            <a:off x="0" y="0"/>
            <a:ext cx="9902825" cy="6858000"/>
          </a:xfrm>
          <a:prstGeom prst="rect">
            <a:avLst/>
          </a:prstGeom>
          <a:noFill/>
          <a:ln w="9525">
            <a:noFill/>
            <a:miter lim="800000"/>
            <a:headEnd/>
            <a:tailEnd/>
          </a:ln>
        </p:spPr>
      </p:pic>
      <p:grpSp>
        <p:nvGrpSpPr>
          <p:cNvPr id="15363" name="11 Grupo"/>
          <p:cNvGrpSpPr>
            <a:grpSpLocks/>
          </p:cNvGrpSpPr>
          <p:nvPr/>
        </p:nvGrpSpPr>
        <p:grpSpPr bwMode="auto">
          <a:xfrm>
            <a:off x="6030913" y="249238"/>
            <a:ext cx="3046412" cy="915987"/>
            <a:chOff x="1147738" y="1374696"/>
            <a:chExt cx="3048000" cy="916829"/>
          </a:xfrm>
        </p:grpSpPr>
        <p:pic>
          <p:nvPicPr>
            <p:cNvPr id="15367" name="Picture 6"/>
            <p:cNvPicPr>
              <a:picLocks noChangeAspect="1" noChangeArrowheads="1"/>
            </p:cNvPicPr>
            <p:nvPr/>
          </p:nvPicPr>
          <p:blipFill>
            <a:blip r:embed="rId4" cstate="print"/>
            <a:srcRect t="24242"/>
            <a:stretch>
              <a:fillRect/>
            </a:stretch>
          </p:blipFill>
          <p:spPr bwMode="auto">
            <a:xfrm flipH="1">
              <a:off x="1452538" y="1785926"/>
              <a:ext cx="2419350" cy="238125"/>
            </a:xfrm>
            <a:prstGeom prst="rect">
              <a:avLst/>
            </a:prstGeom>
            <a:noFill/>
            <a:ln w="9525">
              <a:noFill/>
              <a:miter lim="800000"/>
              <a:headEnd/>
              <a:tailEnd/>
            </a:ln>
          </p:spPr>
        </p:pic>
        <p:sp>
          <p:nvSpPr>
            <p:cNvPr id="15368" name="8 CuadroTexto"/>
            <p:cNvSpPr txBox="1">
              <a:spLocks noChangeArrowheads="1"/>
            </p:cNvSpPr>
            <p:nvPr/>
          </p:nvSpPr>
          <p:spPr bwMode="auto">
            <a:xfrm>
              <a:off x="3616434" y="2014526"/>
              <a:ext cx="501878" cy="276999"/>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75</a:t>
              </a:r>
            </a:p>
          </p:txBody>
        </p:sp>
        <p:sp>
          <p:nvSpPr>
            <p:cNvPr id="15369" name="9 CuadroTexto"/>
            <p:cNvSpPr txBox="1">
              <a:spLocks noChangeArrowheads="1"/>
            </p:cNvSpPr>
            <p:nvPr/>
          </p:nvSpPr>
          <p:spPr bwMode="auto">
            <a:xfrm>
              <a:off x="1166786" y="2014526"/>
              <a:ext cx="582824" cy="276999"/>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- 75</a:t>
              </a:r>
            </a:p>
          </p:txBody>
        </p:sp>
        <p:sp>
          <p:nvSpPr>
            <p:cNvPr id="15370" name="10 CuadroTexto"/>
            <p:cNvSpPr txBox="1">
              <a:spLocks noChangeArrowheads="1"/>
            </p:cNvSpPr>
            <p:nvPr/>
          </p:nvSpPr>
          <p:spPr bwMode="auto">
            <a:xfrm>
              <a:off x="1147738" y="1374696"/>
              <a:ext cx="3048000" cy="462106"/>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Mean Displacement rate (mm/year)</a:t>
              </a:r>
            </a:p>
          </p:txBody>
        </p:sp>
      </p:grpSp>
      <p:pic>
        <p:nvPicPr>
          <p:cNvPr id="10" name="Picture 8"/>
          <p:cNvPicPr preferRelativeResize="0">
            <a:picLocks noChangeArrowheads="1"/>
          </p:cNvPicPr>
          <p:nvPr/>
        </p:nvPicPr>
        <p:blipFill>
          <a:blip r:embed="rId5" cstate="print"/>
          <a:srcRect/>
          <a:stretch>
            <a:fillRect/>
          </a:stretch>
        </p:blipFill>
        <p:spPr bwMode="auto">
          <a:xfrm>
            <a:off x="2476500" y="1255713"/>
            <a:ext cx="6608763" cy="3176587"/>
          </a:xfrm>
          <a:prstGeom prst="rect">
            <a:avLst/>
          </a:prstGeom>
          <a:noFill/>
          <a:ln w="9525">
            <a:noFill/>
            <a:miter lim="800000"/>
            <a:headEnd/>
            <a:tailEnd/>
          </a:ln>
        </p:spPr>
      </p:pic>
      <p:cxnSp>
        <p:nvCxnSpPr>
          <p:cNvPr id="11" name="10 Conector recto de flecha"/>
          <p:cNvCxnSpPr>
            <a:cxnSpLocks noChangeShapeType="1"/>
          </p:cNvCxnSpPr>
          <p:nvPr/>
        </p:nvCxnSpPr>
        <p:spPr bwMode="auto">
          <a:xfrm>
            <a:off x="1490663" y="1776413"/>
            <a:ext cx="985837" cy="319087"/>
          </a:xfrm>
          <a:prstGeom prst="straightConnector1">
            <a:avLst/>
          </a:prstGeom>
          <a:noFill/>
          <a:ln w="28575" algn="ctr">
            <a:solidFill>
              <a:srgbClr val="FFA513"/>
            </a:solidFill>
            <a:round/>
            <a:headEnd/>
            <a:tailEnd type="arrow" w="med" len="med"/>
          </a:ln>
        </p:spPr>
      </p:cxnSp>
      <p:sp>
        <p:nvSpPr>
          <p:cNvPr id="12" name="3 CuadroTexto"/>
          <p:cNvSpPr txBox="1">
            <a:spLocks noChangeArrowheads="1"/>
          </p:cNvSpPr>
          <p:nvPr/>
        </p:nvSpPr>
        <p:spPr bwMode="auto">
          <a:xfrm>
            <a:off x="1347788" y="298450"/>
            <a:ext cx="2633662" cy="646113"/>
          </a:xfrm>
          <a:prstGeom prst="rect">
            <a:avLst/>
          </a:prstGeom>
          <a:noFill/>
          <a:ln>
            <a:noFill/>
          </a:ln>
          <a:extLst>
            <a:ext uri="{909E8E84-426E-40DD-AFC4-6F175D3DCCD1}"/>
            <a:ext uri="{91240B29-F687-4F45-9708-019B960494DF}"/>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defRPr/>
            </a:pPr>
            <a:r>
              <a:rPr lang="es-ES" dirty="0" err="1" smtClean="0">
                <a:solidFill>
                  <a:schemeClr val="bg1"/>
                </a:solidFill>
                <a:latin typeface="+mn-lt"/>
              </a:rPr>
              <a:t>Jakarta</a:t>
            </a:r>
            <a:r>
              <a:rPr lang="es-ES" dirty="0" smtClean="0">
                <a:solidFill>
                  <a:schemeClr val="bg1"/>
                </a:solidFill>
                <a:latin typeface="+mn-lt"/>
              </a:rPr>
              <a:t> (Indonesia) </a:t>
            </a:r>
            <a:br>
              <a:rPr lang="es-ES" dirty="0" smtClean="0">
                <a:solidFill>
                  <a:schemeClr val="bg1"/>
                </a:solidFill>
                <a:latin typeface="+mn-lt"/>
              </a:rPr>
            </a:br>
            <a:r>
              <a:rPr lang="es-ES" dirty="0" smtClean="0">
                <a:solidFill>
                  <a:schemeClr val="bg1"/>
                </a:solidFill>
                <a:latin typeface="+mn-lt"/>
              </a:rPr>
              <a:t>3 m </a:t>
            </a:r>
            <a:r>
              <a:rPr lang="es-ES" dirty="0" err="1" smtClean="0">
                <a:solidFill>
                  <a:schemeClr val="bg1"/>
                </a:solidFill>
                <a:latin typeface="+mn-lt"/>
              </a:rPr>
              <a:t>resolution</a:t>
            </a:r>
            <a:r>
              <a:rPr lang="es-ES" dirty="0" smtClean="0">
                <a:solidFill>
                  <a:schemeClr val="bg1"/>
                </a:solidFill>
                <a:latin typeface="+mn-lt"/>
              </a:rPr>
              <a:t> </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2 Imagen" descr="image_Jakarta_zoom_Digue.png"/>
          <p:cNvPicPr>
            <a:picLocks noChangeAspect="1"/>
          </p:cNvPicPr>
          <p:nvPr/>
        </p:nvPicPr>
        <p:blipFill>
          <a:blip r:embed="rId3" cstate="print"/>
          <a:srcRect l="714" t="7291" r="11012" b="4166"/>
          <a:stretch>
            <a:fillRect/>
          </a:stretch>
        </p:blipFill>
        <p:spPr bwMode="auto">
          <a:xfrm>
            <a:off x="0" y="0"/>
            <a:ext cx="9902825" cy="6875463"/>
          </a:xfrm>
          <a:prstGeom prst="rect">
            <a:avLst/>
          </a:prstGeom>
          <a:noFill/>
          <a:ln w="9525">
            <a:noFill/>
            <a:miter lim="800000"/>
            <a:headEnd/>
            <a:tailEnd/>
          </a:ln>
        </p:spPr>
      </p:pic>
      <p:grpSp>
        <p:nvGrpSpPr>
          <p:cNvPr id="16387" name="11 Grupo"/>
          <p:cNvGrpSpPr>
            <a:grpSpLocks/>
          </p:cNvGrpSpPr>
          <p:nvPr/>
        </p:nvGrpSpPr>
        <p:grpSpPr bwMode="auto">
          <a:xfrm>
            <a:off x="6030913" y="249238"/>
            <a:ext cx="3046412" cy="915987"/>
            <a:chOff x="1147738" y="1374696"/>
            <a:chExt cx="3048000" cy="916829"/>
          </a:xfrm>
        </p:grpSpPr>
        <p:pic>
          <p:nvPicPr>
            <p:cNvPr id="16389" name="Picture 6"/>
            <p:cNvPicPr>
              <a:picLocks noChangeAspect="1" noChangeArrowheads="1"/>
            </p:cNvPicPr>
            <p:nvPr/>
          </p:nvPicPr>
          <p:blipFill>
            <a:blip r:embed="rId4" cstate="print"/>
            <a:srcRect t="24242"/>
            <a:stretch>
              <a:fillRect/>
            </a:stretch>
          </p:blipFill>
          <p:spPr bwMode="auto">
            <a:xfrm flipH="1">
              <a:off x="1452538" y="1785926"/>
              <a:ext cx="2419350" cy="238125"/>
            </a:xfrm>
            <a:prstGeom prst="rect">
              <a:avLst/>
            </a:prstGeom>
            <a:noFill/>
            <a:ln w="9525">
              <a:noFill/>
              <a:miter lim="800000"/>
              <a:headEnd/>
              <a:tailEnd/>
            </a:ln>
          </p:spPr>
        </p:pic>
        <p:sp>
          <p:nvSpPr>
            <p:cNvPr id="16390" name="8 CuadroTexto"/>
            <p:cNvSpPr txBox="1">
              <a:spLocks noChangeArrowheads="1"/>
            </p:cNvSpPr>
            <p:nvPr/>
          </p:nvSpPr>
          <p:spPr bwMode="auto">
            <a:xfrm>
              <a:off x="3616434" y="2014526"/>
              <a:ext cx="501878" cy="276999"/>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75</a:t>
              </a:r>
            </a:p>
          </p:txBody>
        </p:sp>
        <p:sp>
          <p:nvSpPr>
            <p:cNvPr id="16391" name="9 CuadroTexto"/>
            <p:cNvSpPr txBox="1">
              <a:spLocks noChangeArrowheads="1"/>
            </p:cNvSpPr>
            <p:nvPr/>
          </p:nvSpPr>
          <p:spPr bwMode="auto">
            <a:xfrm>
              <a:off x="1166786" y="2014526"/>
              <a:ext cx="582824" cy="276999"/>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- 75</a:t>
              </a:r>
            </a:p>
          </p:txBody>
        </p:sp>
        <p:sp>
          <p:nvSpPr>
            <p:cNvPr id="16392" name="10 CuadroTexto"/>
            <p:cNvSpPr txBox="1">
              <a:spLocks noChangeArrowheads="1"/>
            </p:cNvSpPr>
            <p:nvPr/>
          </p:nvSpPr>
          <p:spPr bwMode="auto">
            <a:xfrm>
              <a:off x="1147738" y="1374696"/>
              <a:ext cx="3048000" cy="462106"/>
            </a:xfrm>
            <a:prstGeom prst="rect">
              <a:avLst/>
            </a:prstGeom>
            <a:noFill/>
            <a:ln w="9525">
              <a:noFill/>
              <a:miter lim="800000"/>
              <a:headEnd/>
              <a:tailEnd/>
            </a:ln>
          </p:spPr>
          <p:txBody>
            <a:bodyPr>
              <a:spAutoFit/>
            </a:bodyPr>
            <a:lstStyle/>
            <a:p>
              <a:pPr algn="ctr"/>
              <a:r>
                <a:rPr lang="es-ES" sz="1200">
                  <a:solidFill>
                    <a:schemeClr val="bg1"/>
                  </a:solidFill>
                  <a:latin typeface="Verdana" pitchFamily="34" charset="0"/>
                </a:rPr>
                <a:t>Mean Displacement rate (mm/year)</a:t>
              </a:r>
            </a:p>
          </p:txBody>
        </p:sp>
      </p:grpSp>
      <p:sp>
        <p:nvSpPr>
          <p:cNvPr id="9" name="3 CuadroTexto"/>
          <p:cNvSpPr txBox="1">
            <a:spLocks noChangeArrowheads="1"/>
          </p:cNvSpPr>
          <p:nvPr/>
        </p:nvSpPr>
        <p:spPr bwMode="auto">
          <a:xfrm>
            <a:off x="327025" y="298450"/>
            <a:ext cx="2633663" cy="646113"/>
          </a:xfrm>
          <a:prstGeom prst="rect">
            <a:avLst/>
          </a:prstGeom>
          <a:noFill/>
          <a:ln>
            <a:noFill/>
          </a:ln>
          <a:extLst>
            <a:ext uri="{909E8E84-426E-40DD-AFC4-6F175D3DCCD1}"/>
            <a:ext uri="{91240B29-F687-4F45-9708-019B960494DF}"/>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defRPr/>
            </a:pPr>
            <a:r>
              <a:rPr lang="es-ES" dirty="0" err="1" smtClean="0">
                <a:solidFill>
                  <a:schemeClr val="bg1"/>
                </a:solidFill>
                <a:latin typeface="+mn-lt"/>
              </a:rPr>
              <a:t>Jakarta</a:t>
            </a:r>
            <a:r>
              <a:rPr lang="es-ES" dirty="0" smtClean="0">
                <a:solidFill>
                  <a:schemeClr val="bg1"/>
                </a:solidFill>
                <a:latin typeface="+mn-lt"/>
              </a:rPr>
              <a:t> (Indonesia) </a:t>
            </a:r>
            <a:br>
              <a:rPr lang="es-ES" dirty="0" smtClean="0">
                <a:solidFill>
                  <a:schemeClr val="bg1"/>
                </a:solidFill>
                <a:latin typeface="+mn-lt"/>
              </a:rPr>
            </a:br>
            <a:r>
              <a:rPr lang="es-ES" dirty="0" smtClean="0">
                <a:solidFill>
                  <a:schemeClr val="bg1"/>
                </a:solidFill>
                <a:latin typeface="+mn-lt"/>
              </a:rPr>
              <a:t>3 m </a:t>
            </a:r>
            <a:r>
              <a:rPr lang="es-ES" dirty="0" err="1" smtClean="0">
                <a:solidFill>
                  <a:schemeClr val="bg1"/>
                </a:solidFill>
                <a:latin typeface="+mn-lt"/>
              </a:rPr>
              <a:t>resolution</a:t>
            </a:r>
            <a:r>
              <a:rPr lang="es-ES" dirty="0" smtClean="0">
                <a:solidFill>
                  <a:schemeClr val="bg1"/>
                </a:solidFill>
                <a:latin typeface="+mn-lt"/>
              </a:rPr>
              <a:t> </a:t>
            </a:r>
          </a:p>
        </p:txBody>
      </p:sp>
    </p:spTree>
  </p:cSld>
  <p:clrMapOvr>
    <a:masterClrMapping/>
  </p:clrMapOvr>
  <p:transition spd="med" advTm="1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 Grupo"/>
          <p:cNvGrpSpPr>
            <a:grpSpLocks/>
          </p:cNvGrpSpPr>
          <p:nvPr/>
        </p:nvGrpSpPr>
        <p:grpSpPr bwMode="auto">
          <a:xfrm>
            <a:off x="193675" y="1222375"/>
            <a:ext cx="6316663" cy="4992688"/>
            <a:chOff x="179512" y="1412776"/>
            <a:chExt cx="5832648" cy="4992268"/>
          </a:xfrm>
        </p:grpSpPr>
        <p:pic>
          <p:nvPicPr>
            <p:cNvPr id="17414" name="Picture 2" descr="C:\01_PROCESSING\EOWORLD\HCMC\HCMC_DELIVERY\FinalProducts_D2\02_SERVICE_2\04_MAPS\02_PNG\SERVICE2_HCMC_PSI_MOTION_ERS_ASAR_MAP.png"/>
            <p:cNvPicPr>
              <a:picLocks noChangeAspect="1" noChangeArrowheads="1"/>
            </p:cNvPicPr>
            <p:nvPr/>
          </p:nvPicPr>
          <p:blipFill>
            <a:blip r:embed="rId3" cstate="print"/>
            <a:srcRect l="5666" t="12923" r="25221" b="3424"/>
            <a:stretch>
              <a:fillRect/>
            </a:stretch>
          </p:blipFill>
          <p:spPr bwMode="auto">
            <a:xfrm>
              <a:off x="179512" y="1412776"/>
              <a:ext cx="5832648" cy="4992268"/>
            </a:xfrm>
            <a:prstGeom prst="rect">
              <a:avLst/>
            </a:prstGeom>
            <a:noFill/>
            <a:ln w="9525">
              <a:noFill/>
              <a:miter lim="800000"/>
              <a:headEnd/>
              <a:tailEnd/>
            </a:ln>
          </p:spPr>
        </p:pic>
        <p:pic>
          <p:nvPicPr>
            <p:cNvPr id="17415" name="Picture 2" descr="C:\01_PROCESSING\EOWORLD\HCMC\HCMC_DELIVERY\FinalProducts_D2\02_SERVICE_2\04_MAPS\02_PNG\SERVICE2_HCMC_PSI_MOTION_ERS_ASAR_MAP.png"/>
            <p:cNvPicPr>
              <a:picLocks noChangeAspect="1" noChangeArrowheads="1"/>
            </p:cNvPicPr>
            <p:nvPr/>
          </p:nvPicPr>
          <p:blipFill>
            <a:blip r:embed="rId4" cstate="print"/>
            <a:srcRect l="81120" t="28764" r="7727" b="57153"/>
            <a:stretch>
              <a:fillRect/>
            </a:stretch>
          </p:blipFill>
          <p:spPr bwMode="auto">
            <a:xfrm>
              <a:off x="4201450" y="4797152"/>
              <a:ext cx="1686673" cy="1506071"/>
            </a:xfrm>
            <a:prstGeom prst="rect">
              <a:avLst/>
            </a:prstGeom>
            <a:noFill/>
            <a:ln w="9525">
              <a:noFill/>
              <a:miter lim="800000"/>
              <a:headEnd/>
              <a:tailEnd/>
            </a:ln>
          </p:spPr>
        </p:pic>
      </p:grpSp>
      <p:pic>
        <p:nvPicPr>
          <p:cNvPr id="6" name="Picture 1" descr="X:\COMMERCIAL\Prospección comercial\22_VIETNAM\Results_WB_HCMC\Zoom_Binh_Tanh_with_legend.png"/>
          <p:cNvPicPr>
            <a:picLocks noChangeAspect="1" noChangeArrowheads="1"/>
          </p:cNvPicPr>
          <p:nvPr/>
        </p:nvPicPr>
        <p:blipFill>
          <a:blip r:embed="rId5" cstate="print"/>
          <a:srcRect/>
          <a:stretch>
            <a:fillRect/>
          </a:stretch>
        </p:blipFill>
        <p:spPr bwMode="auto">
          <a:xfrm>
            <a:off x="4303713" y="1247775"/>
            <a:ext cx="5495925" cy="4943475"/>
          </a:xfrm>
          <a:prstGeom prst="rect">
            <a:avLst/>
          </a:prstGeom>
          <a:noFill/>
          <a:ln w="9525">
            <a:noFill/>
            <a:miter lim="800000"/>
            <a:headEnd/>
            <a:tailEnd/>
          </a:ln>
        </p:spPr>
      </p:pic>
      <p:sp>
        <p:nvSpPr>
          <p:cNvPr id="7" name="6 CuadroTexto"/>
          <p:cNvSpPr txBox="1"/>
          <p:nvPr/>
        </p:nvSpPr>
        <p:spPr>
          <a:xfrm>
            <a:off x="149225" y="4822825"/>
            <a:ext cx="4022725" cy="1231900"/>
          </a:xfrm>
          <a:prstGeom prst="rect">
            <a:avLst/>
          </a:prstGeom>
          <a:noFill/>
        </p:spPr>
        <p:txBody>
          <a:bodyPr>
            <a:spAutoFit/>
          </a:bodyPr>
          <a:lstStyle/>
          <a:p>
            <a:pPr>
              <a:spcBef>
                <a:spcPts val="1200"/>
              </a:spcBef>
              <a:buClr>
                <a:srgbClr val="00CCFF"/>
              </a:buClr>
              <a:defRPr/>
            </a:pPr>
            <a:r>
              <a:rPr lang="en-US" sz="1600" b="0" dirty="0" err="1">
                <a:solidFill>
                  <a:schemeClr val="tx1">
                    <a:lumMod val="95000"/>
                    <a:lumOff val="5000"/>
                  </a:schemeClr>
                </a:solidFill>
                <a:latin typeface="Verdana" pitchFamily="34" charset="0"/>
                <a:ea typeface="Verdana" pitchFamily="34" charset="0"/>
                <a:cs typeface="Verdana" pitchFamily="34" charset="0"/>
              </a:rPr>
              <a:t>Binh</a:t>
            </a:r>
            <a:r>
              <a:rPr lang="en-US" sz="1600" b="0" dirty="0">
                <a:solidFill>
                  <a:schemeClr val="tx1">
                    <a:lumMod val="95000"/>
                    <a:lumOff val="5000"/>
                  </a:schemeClr>
                </a:solidFill>
                <a:latin typeface="Verdana" pitchFamily="34" charset="0"/>
                <a:ea typeface="Verdana" pitchFamily="34" charset="0"/>
                <a:cs typeface="Verdana" pitchFamily="34" charset="0"/>
              </a:rPr>
              <a:t> </a:t>
            </a:r>
            <a:r>
              <a:rPr lang="en-US" sz="1600" b="0" dirty="0" err="1">
                <a:solidFill>
                  <a:schemeClr val="tx1">
                    <a:lumMod val="95000"/>
                    <a:lumOff val="5000"/>
                  </a:schemeClr>
                </a:solidFill>
                <a:latin typeface="Verdana" pitchFamily="34" charset="0"/>
                <a:ea typeface="Verdana" pitchFamily="34" charset="0"/>
                <a:cs typeface="Verdana" pitchFamily="34" charset="0"/>
              </a:rPr>
              <a:t>Tanh</a:t>
            </a:r>
            <a:r>
              <a:rPr lang="en-US" sz="1600" b="0" dirty="0">
                <a:solidFill>
                  <a:schemeClr val="tx1">
                    <a:lumMod val="95000"/>
                    <a:lumOff val="5000"/>
                  </a:schemeClr>
                </a:solidFill>
                <a:latin typeface="Verdana" pitchFamily="34" charset="0"/>
                <a:ea typeface="Verdana" pitchFamily="34" charset="0"/>
                <a:cs typeface="Verdana" pitchFamily="34" charset="0"/>
              </a:rPr>
              <a:t> District</a:t>
            </a:r>
          </a:p>
          <a:p>
            <a:pPr>
              <a:spcBef>
                <a:spcPts val="1200"/>
              </a:spcBef>
              <a:defRPr/>
            </a:pPr>
            <a:r>
              <a:rPr lang="en-US" sz="1600" b="0" dirty="0">
                <a:solidFill>
                  <a:schemeClr val="tx1">
                    <a:lumMod val="95000"/>
                    <a:lumOff val="5000"/>
                  </a:schemeClr>
                </a:solidFill>
                <a:latin typeface="Verdana" pitchFamily="34" charset="0"/>
                <a:ea typeface="Verdana" pitchFamily="34" charset="0"/>
                <a:cs typeface="Verdana" pitchFamily="34" charset="0"/>
              </a:rPr>
              <a:t>Deformations up to -20mm/year</a:t>
            </a:r>
            <a:r>
              <a:rPr lang="es-ES" sz="1600" b="0" dirty="0">
                <a:solidFill>
                  <a:schemeClr val="tx1">
                    <a:lumMod val="95000"/>
                    <a:lumOff val="5000"/>
                  </a:schemeClr>
                </a:solidFill>
                <a:latin typeface="Verdana" pitchFamily="34" charset="0"/>
                <a:ea typeface="Verdana" pitchFamily="34" charset="0"/>
                <a:cs typeface="Verdana" pitchFamily="34" charset="0"/>
              </a:rPr>
              <a:t> </a:t>
            </a:r>
            <a:r>
              <a:rPr lang="en-US" sz="1600" b="0" dirty="0">
                <a:solidFill>
                  <a:schemeClr val="tx1">
                    <a:lumMod val="95000"/>
                    <a:lumOff val="5000"/>
                  </a:schemeClr>
                </a:solidFill>
                <a:latin typeface="Verdana" pitchFamily="34" charset="0"/>
                <a:ea typeface="Verdana" pitchFamily="34" charset="0"/>
                <a:cs typeface="Verdana" pitchFamily="34" charset="0"/>
              </a:rPr>
              <a:t>triggered</a:t>
            </a:r>
            <a:r>
              <a:rPr lang="es-ES" sz="1600" b="0" dirty="0">
                <a:solidFill>
                  <a:schemeClr val="tx1">
                    <a:lumMod val="95000"/>
                    <a:lumOff val="5000"/>
                  </a:schemeClr>
                </a:solidFill>
                <a:latin typeface="Verdana" pitchFamily="34" charset="0"/>
                <a:ea typeface="Verdana" pitchFamily="34" charset="0"/>
                <a:cs typeface="Verdana" pitchFamily="34" charset="0"/>
              </a:rPr>
              <a:t> </a:t>
            </a:r>
            <a:r>
              <a:rPr lang="es-ES" sz="1600" b="0" dirty="0" err="1">
                <a:solidFill>
                  <a:schemeClr val="tx1">
                    <a:lumMod val="95000"/>
                    <a:lumOff val="5000"/>
                  </a:schemeClr>
                </a:solidFill>
                <a:latin typeface="Verdana" pitchFamily="34" charset="0"/>
                <a:ea typeface="Verdana" pitchFamily="34" charset="0"/>
                <a:cs typeface="Verdana" pitchFamily="34" charset="0"/>
              </a:rPr>
              <a:t>by</a:t>
            </a:r>
            <a:r>
              <a:rPr lang="es-ES" sz="1600" b="0" dirty="0">
                <a:solidFill>
                  <a:schemeClr val="tx1">
                    <a:lumMod val="95000"/>
                    <a:lumOff val="5000"/>
                  </a:schemeClr>
                </a:solidFill>
                <a:latin typeface="Verdana" pitchFamily="34" charset="0"/>
                <a:ea typeface="Verdana" pitchFamily="34" charset="0"/>
                <a:cs typeface="Verdana" pitchFamily="34" charset="0"/>
              </a:rPr>
              <a:t> </a:t>
            </a:r>
            <a:r>
              <a:rPr lang="es-ES" sz="1600" b="0" dirty="0" err="1">
                <a:solidFill>
                  <a:schemeClr val="tx1">
                    <a:lumMod val="95000"/>
                    <a:lumOff val="5000"/>
                  </a:schemeClr>
                </a:solidFill>
                <a:latin typeface="Verdana" pitchFamily="34" charset="0"/>
                <a:ea typeface="Verdana" pitchFamily="34" charset="0"/>
                <a:cs typeface="Verdana" pitchFamily="34" charset="0"/>
              </a:rPr>
              <a:t>rapid</a:t>
            </a:r>
            <a:r>
              <a:rPr lang="es-ES" sz="1600" b="0" dirty="0">
                <a:solidFill>
                  <a:schemeClr val="tx1">
                    <a:lumMod val="95000"/>
                    <a:lumOff val="5000"/>
                  </a:schemeClr>
                </a:solidFill>
                <a:latin typeface="Verdana" pitchFamily="34" charset="0"/>
                <a:ea typeface="Verdana" pitchFamily="34" charset="0"/>
                <a:cs typeface="Verdana" pitchFamily="34" charset="0"/>
              </a:rPr>
              <a:t> </a:t>
            </a:r>
            <a:r>
              <a:rPr lang="es-ES" sz="1600" b="0" dirty="0" err="1">
                <a:solidFill>
                  <a:schemeClr val="tx1">
                    <a:lumMod val="95000"/>
                    <a:lumOff val="5000"/>
                  </a:schemeClr>
                </a:solidFill>
                <a:latin typeface="Verdana" pitchFamily="34" charset="0"/>
                <a:ea typeface="Verdana" pitchFamily="34" charset="0"/>
                <a:cs typeface="Verdana" pitchFamily="34" charset="0"/>
              </a:rPr>
              <a:t>urban</a:t>
            </a:r>
            <a:r>
              <a:rPr lang="es-ES" sz="1600" b="0" dirty="0">
                <a:solidFill>
                  <a:schemeClr val="tx1">
                    <a:lumMod val="95000"/>
                    <a:lumOff val="5000"/>
                  </a:schemeClr>
                </a:solidFill>
                <a:latin typeface="Verdana" pitchFamily="34" charset="0"/>
                <a:ea typeface="Verdana" pitchFamily="34" charset="0"/>
                <a:cs typeface="Verdana" pitchFamily="34" charset="0"/>
              </a:rPr>
              <a:t> </a:t>
            </a:r>
            <a:r>
              <a:rPr lang="es-ES" sz="1600" b="0" dirty="0" err="1">
                <a:solidFill>
                  <a:schemeClr val="tx1">
                    <a:lumMod val="95000"/>
                    <a:lumOff val="5000"/>
                  </a:schemeClr>
                </a:solidFill>
                <a:latin typeface="Verdana" pitchFamily="34" charset="0"/>
                <a:ea typeface="Verdana" pitchFamily="34" charset="0"/>
                <a:cs typeface="Verdana" pitchFamily="34" charset="0"/>
              </a:rPr>
              <a:t>development</a:t>
            </a:r>
            <a:endParaRPr lang="en-US" sz="1600" b="0" dirty="0">
              <a:solidFill>
                <a:schemeClr val="tx1">
                  <a:lumMod val="95000"/>
                  <a:lumOff val="5000"/>
                </a:schemeClr>
              </a:solidFill>
              <a:latin typeface="Verdana" pitchFamily="34" charset="0"/>
              <a:ea typeface="Verdana" pitchFamily="34" charset="0"/>
              <a:cs typeface="Verdana" pitchFamily="34" charset="0"/>
            </a:endParaRPr>
          </a:p>
        </p:txBody>
      </p:sp>
      <p:sp>
        <p:nvSpPr>
          <p:cNvPr id="17413" name="8 Título"/>
          <p:cNvSpPr>
            <a:spLocks noGrp="1"/>
          </p:cNvSpPr>
          <p:nvPr>
            <p:ph type="title"/>
          </p:nvPr>
        </p:nvSpPr>
        <p:spPr>
          <a:xfrm>
            <a:off x="228600" y="74613"/>
            <a:ext cx="9448800" cy="603250"/>
          </a:xfrm>
        </p:spPr>
        <p:txBody>
          <a:bodyPr/>
          <a:lstStyle/>
          <a:p>
            <a:r>
              <a:rPr lang="en-GB" sz="1800" b="0" smtClean="0"/>
              <a:t>Ground motion due to ground water extraction</a:t>
            </a:r>
            <a:r>
              <a:rPr lang="en-GB" smtClean="0"/>
              <a:t/>
            </a:r>
            <a:br>
              <a:rPr lang="en-GB" smtClean="0"/>
            </a:br>
            <a:r>
              <a:rPr lang="en-GB" smtClean="0"/>
              <a:t>Land motion measurement in Ho Chi Minh City</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60000" y="60000"/>
                                    </p:animScale>
                                  </p:childTnLst>
                                </p:cTn>
                              </p:par>
                              <p:par>
                                <p:cTn id="7" presetID="64" presetClass="path" presetSubtype="0" accel="50000" decel="50000" fill="hold" nodeType="withEffect">
                                  <p:stCondLst>
                                    <p:cond delay="0"/>
                                  </p:stCondLst>
                                  <p:childTnLst>
                                    <p:animMotion origin="layout" path="M -1.66667E-6 2.59259E-6 L -0.12205 -0.12246 " pathEditMode="relative" rAng="0" ptsTypes="AA">
                                      <p:cBhvr>
                                        <p:cTn id="8" dur="2000" fill="hold"/>
                                        <p:tgtEl>
                                          <p:spTgt spid="2"/>
                                        </p:tgtEl>
                                        <p:attrNameLst>
                                          <p:attrName>ppt_x</p:attrName>
                                          <p:attrName>ppt_y</p:attrName>
                                        </p:attrNameLst>
                                      </p:cBhvr>
                                      <p:rCtr x="-61" y="-61"/>
                                    </p:animMotion>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9"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01_Processing\EOWORLD\GUYANA\FinalProducts_D2\01_SERVICE_1\04_MAPS\02_PNG\SERVICE1_GUYANA_PSI_TerraSARX_MAP_Zoom.png"/>
          <p:cNvPicPr>
            <a:picLocks noChangeAspect="1" noChangeArrowheads="1"/>
          </p:cNvPicPr>
          <p:nvPr/>
        </p:nvPicPr>
        <p:blipFill>
          <a:blip r:embed="rId3" cstate="print"/>
          <a:srcRect l="2045" t="11421" r="20335" b="2756"/>
          <a:stretch>
            <a:fillRect/>
          </a:stretch>
        </p:blipFill>
        <p:spPr bwMode="auto">
          <a:xfrm>
            <a:off x="12700" y="862013"/>
            <a:ext cx="7678738" cy="5545137"/>
          </a:xfrm>
          <a:prstGeom prst="rect">
            <a:avLst/>
          </a:prstGeom>
          <a:noFill/>
          <a:ln w="9525">
            <a:noFill/>
            <a:miter lim="800000"/>
            <a:headEnd/>
            <a:tailEnd/>
          </a:ln>
        </p:spPr>
      </p:pic>
      <p:sp>
        <p:nvSpPr>
          <p:cNvPr id="4" name="3 Elipse"/>
          <p:cNvSpPr/>
          <p:nvPr/>
        </p:nvSpPr>
        <p:spPr>
          <a:xfrm>
            <a:off x="6059488" y="1498600"/>
            <a:ext cx="1106487" cy="692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 name="1 CuadroTexto"/>
          <p:cNvSpPr txBox="1"/>
          <p:nvPr/>
        </p:nvSpPr>
        <p:spPr>
          <a:xfrm>
            <a:off x="7512050" y="879475"/>
            <a:ext cx="2312988" cy="2540000"/>
          </a:xfrm>
          <a:prstGeom prst="rect">
            <a:avLst/>
          </a:prstGeom>
          <a:noFill/>
        </p:spPr>
        <p:txBody>
          <a:bodyPr>
            <a:spAutoFit/>
          </a:bodyPr>
          <a:lstStyle/>
          <a:p>
            <a:pPr marL="285750" indent="-285750">
              <a:spcBef>
                <a:spcPts val="1800"/>
              </a:spcBef>
              <a:buClr>
                <a:srgbClr val="00CCFF"/>
              </a:buClr>
              <a:buSzPct val="120000"/>
              <a:buFont typeface="Wingdings" pitchFamily="2" charset="2"/>
              <a:buChar char="§"/>
              <a:defRPr/>
            </a:pPr>
            <a:r>
              <a:rPr lang="en-US" b="0" dirty="0">
                <a:latin typeface="+mj-lt"/>
                <a:ea typeface="Verdana" pitchFamily="34" charset="0"/>
                <a:cs typeface="Verdana" pitchFamily="34" charset="0"/>
              </a:rPr>
              <a:t>1.2M of measurement points.</a:t>
            </a:r>
          </a:p>
          <a:p>
            <a:pPr marL="285750" indent="-285750">
              <a:spcBef>
                <a:spcPts val="1800"/>
              </a:spcBef>
              <a:buClr>
                <a:srgbClr val="00CCFF"/>
              </a:buClr>
              <a:buSzPct val="120000"/>
              <a:buFont typeface="Wingdings" pitchFamily="2" charset="2"/>
              <a:buChar char="§"/>
              <a:defRPr/>
            </a:pPr>
            <a:r>
              <a:rPr lang="en-GB" b="0" dirty="0">
                <a:latin typeface="+mj-lt"/>
                <a:ea typeface="Verdana" pitchFamily="34" charset="0"/>
                <a:cs typeface="Verdana" pitchFamily="34" charset="0"/>
              </a:rPr>
              <a:t>Possibility of evaluating the stability of flood defence structure as the seawall</a:t>
            </a:r>
            <a:endParaRPr lang="en-US" b="0" dirty="0">
              <a:latin typeface="+mj-lt"/>
              <a:ea typeface="Verdana" pitchFamily="34" charset="0"/>
              <a:cs typeface="Verdana" pitchFamily="34" charset="0"/>
            </a:endParaRPr>
          </a:p>
        </p:txBody>
      </p:sp>
      <p:sp>
        <p:nvSpPr>
          <p:cNvPr id="6" name="5 Elipse"/>
          <p:cNvSpPr/>
          <p:nvPr/>
        </p:nvSpPr>
        <p:spPr>
          <a:xfrm>
            <a:off x="2090738" y="1387475"/>
            <a:ext cx="1481137" cy="692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8438" name="2 Imagen"/>
          <p:cNvPicPr>
            <a:picLocks noChangeAspect="1"/>
          </p:cNvPicPr>
          <p:nvPr/>
        </p:nvPicPr>
        <p:blipFill>
          <a:blip r:embed="rId4" cstate="print"/>
          <a:srcRect l="84235" t="29051" r="7343" b="60310"/>
          <a:stretch>
            <a:fillRect/>
          </a:stretch>
        </p:blipFill>
        <p:spPr bwMode="auto">
          <a:xfrm>
            <a:off x="5086350" y="5037138"/>
            <a:ext cx="1363663" cy="1123950"/>
          </a:xfrm>
          <a:prstGeom prst="rect">
            <a:avLst/>
          </a:prstGeom>
          <a:noFill/>
          <a:ln w="9525">
            <a:noFill/>
            <a:miter lim="800000"/>
            <a:headEnd/>
            <a:tailEnd/>
          </a:ln>
        </p:spPr>
      </p:pic>
      <p:sp>
        <p:nvSpPr>
          <p:cNvPr id="18439" name="4 CuadroTexto"/>
          <p:cNvSpPr txBox="1">
            <a:spLocks noChangeArrowheads="1"/>
          </p:cNvSpPr>
          <p:nvPr/>
        </p:nvSpPr>
        <p:spPr bwMode="auto">
          <a:xfrm>
            <a:off x="5086350" y="4970463"/>
            <a:ext cx="1363663" cy="460375"/>
          </a:xfrm>
          <a:prstGeom prst="rect">
            <a:avLst/>
          </a:prstGeom>
          <a:solidFill>
            <a:schemeClr val="bg1"/>
          </a:solidFill>
          <a:ln w="9525">
            <a:noFill/>
            <a:miter lim="800000"/>
            <a:headEnd/>
            <a:tailEnd/>
          </a:ln>
        </p:spPr>
        <p:txBody>
          <a:bodyPr>
            <a:spAutoFit/>
          </a:bodyPr>
          <a:lstStyle/>
          <a:p>
            <a:pPr algn="ctr">
              <a:lnSpc>
                <a:spcPct val="80000"/>
              </a:lnSpc>
            </a:pPr>
            <a:r>
              <a:rPr lang="en-GB" sz="1000"/>
              <a:t>Accumulated displacement in mm</a:t>
            </a:r>
          </a:p>
        </p:txBody>
      </p:sp>
      <p:sp>
        <p:nvSpPr>
          <p:cNvPr id="18440" name="8 Título"/>
          <p:cNvSpPr>
            <a:spLocks noGrp="1"/>
          </p:cNvSpPr>
          <p:nvPr>
            <p:ph type="title"/>
          </p:nvPr>
        </p:nvSpPr>
        <p:spPr>
          <a:xfrm>
            <a:off x="228600" y="74613"/>
            <a:ext cx="9448800" cy="603250"/>
          </a:xfrm>
        </p:spPr>
        <p:txBody>
          <a:bodyPr/>
          <a:lstStyle/>
          <a:p>
            <a:r>
              <a:rPr lang="en-GB" sz="1800" b="0" smtClean="0"/>
              <a:t>Flood defence system stability</a:t>
            </a:r>
            <a:r>
              <a:rPr lang="en-GB" b="0" smtClean="0"/>
              <a:t/>
            </a:r>
            <a:br>
              <a:rPr lang="en-GB" b="0" smtClean="0"/>
            </a:br>
            <a:r>
              <a:rPr lang="en-GB" smtClean="0"/>
              <a:t>Case of the Georgetown (Guyana) seawall </a:t>
            </a:r>
          </a:p>
        </p:txBody>
      </p:sp>
      <p:pic>
        <p:nvPicPr>
          <p:cNvPr id="18441" name="Imagen 1"/>
          <p:cNvPicPr>
            <a:picLocks noChangeAspect="1" noChangeArrowheads="1"/>
          </p:cNvPicPr>
          <p:nvPr/>
        </p:nvPicPr>
        <p:blipFill>
          <a:blip r:embed="rId5" cstate="print"/>
          <a:srcRect/>
          <a:stretch>
            <a:fillRect/>
          </a:stretch>
        </p:blipFill>
        <p:spPr bwMode="auto">
          <a:xfrm>
            <a:off x="7642225" y="3716338"/>
            <a:ext cx="1987550" cy="2455862"/>
          </a:xfrm>
          <a:prstGeom prst="rect">
            <a:avLst/>
          </a:prstGeom>
          <a:noFill/>
          <a:ln w="9525">
            <a:no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55"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t="2466" b="2466"/>
          <a:stretch>
            <a:fillRect/>
          </a:stretch>
        </p:blipFill>
        <p:spPr bwMode="auto">
          <a:xfrm>
            <a:off x="77788" y="750888"/>
            <a:ext cx="5384800" cy="30353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246563" y="3786188"/>
            <a:ext cx="5421312" cy="2516187"/>
          </a:xfrm>
          <a:prstGeom prst="rect">
            <a:avLst/>
          </a:prstGeom>
          <a:noFill/>
          <a:ln w="9525">
            <a:noFill/>
            <a:miter lim="800000"/>
            <a:headEnd/>
            <a:tailEnd/>
          </a:ln>
        </p:spPr>
      </p:pic>
      <p:sp>
        <p:nvSpPr>
          <p:cNvPr id="19460" name="3 CuadroTexto"/>
          <p:cNvSpPr txBox="1">
            <a:spLocks noChangeArrowheads="1"/>
          </p:cNvSpPr>
          <p:nvPr/>
        </p:nvSpPr>
        <p:spPr bwMode="auto">
          <a:xfrm>
            <a:off x="5572125" y="1344613"/>
            <a:ext cx="3916363" cy="646112"/>
          </a:xfrm>
          <a:prstGeom prst="rect">
            <a:avLst/>
          </a:prstGeom>
          <a:noFill/>
          <a:ln>
            <a:noFill/>
          </a:ln>
          <a:extLst>
            <a:ext uri="{909E8E84-426E-40DD-AFC4-6F175D3DCCD1}"/>
            <a:ext uri="{91240B29-F687-4F45-9708-019B960494DF}"/>
          </a:extLst>
        </p:spPr>
        <p:txBody>
          <a:bodyPr>
            <a:spAutoFit/>
          </a:bodyPr>
          <a:lstStyle>
            <a:lvl1pPr marL="273050" indent="-2730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1200"/>
              </a:spcBef>
              <a:buClr>
                <a:srgbClr val="00CCFF"/>
              </a:buClr>
              <a:buSzPct val="120000"/>
              <a:buFont typeface="Wingdings" pitchFamily="2" charset="2"/>
              <a:buChar char="§"/>
              <a:defRPr/>
            </a:pPr>
            <a:r>
              <a:rPr lang="en-US" b="0" dirty="0" smtClean="0">
                <a:latin typeface="+mn-lt"/>
                <a:cs typeface="Arial" charset="0"/>
              </a:rPr>
              <a:t>High </a:t>
            </a:r>
            <a:r>
              <a:rPr lang="en-US" b="0" dirty="0">
                <a:latin typeface="+mn-lt"/>
                <a:cs typeface="Arial" charset="0"/>
              </a:rPr>
              <a:t>number of measurement </a:t>
            </a:r>
            <a:r>
              <a:rPr lang="en-US" b="0" dirty="0" smtClean="0">
                <a:latin typeface="+mn-lt"/>
                <a:cs typeface="Arial" charset="0"/>
              </a:rPr>
              <a:t>point detected </a:t>
            </a:r>
            <a:r>
              <a:rPr lang="en-US" b="0" dirty="0">
                <a:latin typeface="+mn-lt"/>
                <a:cs typeface="Arial" charset="0"/>
              </a:rPr>
              <a:t>along the </a:t>
            </a:r>
            <a:r>
              <a:rPr lang="en-US" b="0" dirty="0" smtClean="0">
                <a:latin typeface="+mn-lt"/>
                <a:cs typeface="Arial" charset="0"/>
              </a:rPr>
              <a:t>seawall. </a:t>
            </a:r>
            <a:endParaRPr lang="en-US" b="0" dirty="0">
              <a:latin typeface="+mn-lt"/>
              <a:cs typeface="Arial" charset="0"/>
            </a:endParaRPr>
          </a:p>
        </p:txBody>
      </p:sp>
      <p:sp>
        <p:nvSpPr>
          <p:cNvPr id="19461" name="2 Título"/>
          <p:cNvSpPr>
            <a:spLocks noGrp="1"/>
          </p:cNvSpPr>
          <p:nvPr>
            <p:ph type="title"/>
          </p:nvPr>
        </p:nvSpPr>
        <p:spPr>
          <a:xfrm>
            <a:off x="228600" y="74613"/>
            <a:ext cx="9448800" cy="603250"/>
          </a:xfrm>
        </p:spPr>
        <p:txBody>
          <a:bodyPr/>
          <a:lstStyle/>
          <a:p>
            <a:r>
              <a:rPr lang="en-GB" sz="1800" b="0" smtClean="0"/>
              <a:t>Flood defence system stability</a:t>
            </a:r>
            <a:r>
              <a:rPr lang="en-GB" b="0" smtClean="0"/>
              <a:t/>
            </a:r>
            <a:br>
              <a:rPr lang="en-GB" b="0" smtClean="0"/>
            </a:br>
            <a:r>
              <a:rPr lang="en-GB" smtClean="0"/>
              <a:t>Case of the Georgetown (Guyana) seawall </a:t>
            </a:r>
          </a:p>
        </p:txBody>
      </p:sp>
      <p:sp>
        <p:nvSpPr>
          <p:cNvPr id="9" name="3 CuadroTexto"/>
          <p:cNvSpPr txBox="1">
            <a:spLocks noChangeArrowheads="1"/>
          </p:cNvSpPr>
          <p:nvPr/>
        </p:nvSpPr>
        <p:spPr bwMode="auto">
          <a:xfrm>
            <a:off x="238125" y="3979863"/>
            <a:ext cx="3944938" cy="1908175"/>
          </a:xfrm>
          <a:prstGeom prst="rect">
            <a:avLst/>
          </a:prstGeom>
          <a:noFill/>
          <a:ln>
            <a:noFill/>
          </a:ln>
          <a:extLst>
            <a:ext uri="{909E8E84-426E-40DD-AFC4-6F175D3DCCD1}"/>
            <a:ext uri="{91240B29-F687-4F45-9708-019B960494DF}"/>
          </a:extLst>
        </p:spPr>
        <p:txBody>
          <a:bodyPr>
            <a:spAutoFit/>
          </a:bodyPr>
          <a:lstStyle>
            <a:lvl1pPr marL="273050" indent="-2730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1200"/>
              </a:spcBef>
              <a:buClr>
                <a:srgbClr val="00CCFF"/>
              </a:buClr>
              <a:buSzPct val="120000"/>
              <a:buFont typeface="Wingdings" pitchFamily="2" charset="2"/>
              <a:buChar char="§"/>
              <a:defRPr/>
            </a:pPr>
            <a:r>
              <a:rPr lang="en-US" b="0" dirty="0" smtClean="0">
                <a:latin typeface="+mn-lt"/>
                <a:cs typeface="Arial" charset="0"/>
              </a:rPr>
              <a:t>Instability at the Ogle </a:t>
            </a:r>
            <a:r>
              <a:rPr lang="en-US" b="0" dirty="0" err="1" smtClean="0">
                <a:latin typeface="+mn-lt"/>
                <a:cs typeface="Arial" charset="0"/>
              </a:rPr>
              <a:t>Kocker</a:t>
            </a:r>
            <a:r>
              <a:rPr lang="en-US" b="0" dirty="0" smtClean="0">
                <a:latin typeface="+mn-lt"/>
                <a:cs typeface="Arial" charset="0"/>
              </a:rPr>
              <a:t> used </a:t>
            </a:r>
            <a:r>
              <a:rPr lang="en-US" b="0" dirty="0">
                <a:latin typeface="+mn-lt"/>
                <a:cs typeface="Arial" charset="0"/>
              </a:rPr>
              <a:t>to control the flow of water in the drainage canals (trenches) in the city. </a:t>
            </a:r>
          </a:p>
          <a:p>
            <a:pPr eaLnBrk="1" hangingPunct="1">
              <a:spcBef>
                <a:spcPts val="1200"/>
              </a:spcBef>
              <a:buClr>
                <a:srgbClr val="00CCFF"/>
              </a:buClr>
              <a:buSzPct val="120000"/>
              <a:buFont typeface="Wingdings" pitchFamily="2" charset="2"/>
              <a:buChar char="§"/>
              <a:defRPr/>
            </a:pPr>
            <a:r>
              <a:rPr lang="en-US" b="0" dirty="0">
                <a:latin typeface="+mn-lt"/>
                <a:cs typeface="Arial" charset="0"/>
              </a:rPr>
              <a:t>Higher </a:t>
            </a:r>
            <a:r>
              <a:rPr lang="en-US" b="0" dirty="0" smtClean="0">
                <a:latin typeface="+mn-lt"/>
                <a:cs typeface="Arial" charset="0"/>
              </a:rPr>
              <a:t>subsidence reaches 2 cm in 8 months.</a:t>
            </a:r>
            <a:endParaRPr lang="es-ES" b="0" dirty="0">
              <a:latin typeface="+mn-lt"/>
              <a:cs typeface="Arial" charset="0"/>
            </a:endParaRPr>
          </a:p>
        </p:txBody>
      </p:sp>
    </p:spTree>
  </p:cSld>
  <p:clrMapOvr>
    <a:masterClrMapping/>
  </p:clrMapOvr>
  <p:transition spd="med" advTm="1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a:xfrm>
            <a:off x="228600" y="46038"/>
            <a:ext cx="9448800" cy="631825"/>
          </a:xfrm>
        </p:spPr>
        <p:txBody>
          <a:bodyPr/>
          <a:lstStyle/>
          <a:p>
            <a:r>
              <a:rPr lang="en-GB" b="0" smtClean="0"/>
              <a:t>Conclusion</a:t>
            </a:r>
            <a:r>
              <a:rPr lang="en-GB" smtClean="0"/>
              <a:t/>
            </a:r>
            <a:br>
              <a:rPr lang="en-GB" smtClean="0"/>
            </a:br>
            <a:r>
              <a:rPr lang="en-GB" smtClean="0"/>
              <a:t>Ground motion measurement in DDR</a:t>
            </a:r>
          </a:p>
        </p:txBody>
      </p:sp>
      <p:sp>
        <p:nvSpPr>
          <p:cNvPr id="20483" name="4 CuadroTexto"/>
          <p:cNvSpPr txBox="1">
            <a:spLocks noChangeArrowheads="1"/>
          </p:cNvSpPr>
          <p:nvPr/>
        </p:nvSpPr>
        <p:spPr bwMode="auto">
          <a:xfrm>
            <a:off x="2070100" y="1620838"/>
            <a:ext cx="2268538" cy="646112"/>
          </a:xfrm>
          <a:prstGeom prst="rect">
            <a:avLst/>
          </a:prstGeom>
          <a:solidFill>
            <a:srgbClr val="FDF0CD"/>
          </a:solidFill>
          <a:ln w="19050">
            <a:solidFill>
              <a:schemeClr val="tx1"/>
            </a:solidFill>
            <a:miter lim="800000"/>
            <a:headEnd/>
            <a:tailEnd/>
          </a:ln>
        </p:spPr>
        <p:txBody>
          <a:bodyPr>
            <a:spAutoFit/>
          </a:bodyPr>
          <a:lstStyle/>
          <a:p>
            <a:pPr algn="ctr"/>
            <a:r>
              <a:rPr lang="en-GB"/>
              <a:t>Risk Analysis or Risk Assessment</a:t>
            </a:r>
          </a:p>
        </p:txBody>
      </p:sp>
      <p:sp>
        <p:nvSpPr>
          <p:cNvPr id="20484" name="5 CuadroTexto"/>
          <p:cNvSpPr txBox="1">
            <a:spLocks noChangeArrowheads="1"/>
          </p:cNvSpPr>
          <p:nvPr/>
        </p:nvSpPr>
        <p:spPr bwMode="auto">
          <a:xfrm>
            <a:off x="2070100" y="2921000"/>
            <a:ext cx="2268538" cy="923925"/>
          </a:xfrm>
          <a:prstGeom prst="rect">
            <a:avLst/>
          </a:prstGeom>
          <a:solidFill>
            <a:srgbClr val="FDF0CD"/>
          </a:solidFill>
          <a:ln w="19050">
            <a:solidFill>
              <a:schemeClr val="tx1"/>
            </a:solidFill>
            <a:miter lim="800000"/>
            <a:headEnd/>
            <a:tailEnd/>
          </a:ln>
        </p:spPr>
        <p:txBody>
          <a:bodyPr>
            <a:spAutoFit/>
          </a:bodyPr>
          <a:lstStyle/>
          <a:p>
            <a:pPr algn="ctr"/>
            <a:r>
              <a:rPr lang="en-GB"/>
              <a:t>Disaster Prevention and Mitigation</a:t>
            </a:r>
          </a:p>
        </p:txBody>
      </p:sp>
      <p:sp>
        <p:nvSpPr>
          <p:cNvPr id="20485" name="6 CuadroTexto"/>
          <p:cNvSpPr txBox="1">
            <a:spLocks noChangeArrowheads="1"/>
          </p:cNvSpPr>
          <p:nvPr/>
        </p:nvSpPr>
        <p:spPr bwMode="auto">
          <a:xfrm>
            <a:off x="2070100" y="4541838"/>
            <a:ext cx="2268538" cy="647700"/>
          </a:xfrm>
          <a:prstGeom prst="rect">
            <a:avLst/>
          </a:prstGeom>
          <a:solidFill>
            <a:srgbClr val="FDF0CD"/>
          </a:solidFill>
          <a:ln w="19050">
            <a:solidFill>
              <a:schemeClr val="tx1"/>
            </a:solidFill>
            <a:miter lim="800000"/>
            <a:headEnd/>
            <a:tailEnd/>
          </a:ln>
        </p:spPr>
        <p:txBody>
          <a:bodyPr>
            <a:spAutoFit/>
          </a:bodyPr>
          <a:lstStyle/>
          <a:p>
            <a:pPr algn="ctr"/>
            <a:r>
              <a:rPr lang="en-GB"/>
              <a:t>Disaster Preparedness</a:t>
            </a:r>
          </a:p>
        </p:txBody>
      </p:sp>
      <p:sp>
        <p:nvSpPr>
          <p:cNvPr id="8" name="7 Más"/>
          <p:cNvSpPr/>
          <p:nvPr/>
        </p:nvSpPr>
        <p:spPr bwMode="auto">
          <a:xfrm>
            <a:off x="2967038" y="2328863"/>
            <a:ext cx="474662" cy="471487"/>
          </a:xfrm>
          <a:prstGeom prst="mathPlus">
            <a:avLst/>
          </a:prstGeom>
          <a:solidFill>
            <a:srgbClr val="FFA513"/>
          </a:solidFill>
          <a:ln w="12700" cap="flat" cmpd="sng" algn="ctr">
            <a:solidFill>
              <a:schemeClr val="tx1"/>
            </a:solidFill>
            <a:prstDash val="solid"/>
            <a:round/>
            <a:headEnd type="none" w="med" len="med"/>
            <a:tailEnd type="none" w="med" len="med"/>
          </a:ln>
          <a:effectLst/>
        </p:spPr>
        <p:txBody>
          <a:bodyPr lIns="0" tIns="0" rIns="0" bIns="0" anchor="ctr"/>
          <a:lstStyle/>
          <a:p>
            <a:pPr algn="ctr" eaLnBrk="0" hangingPunct="0">
              <a:defRPr/>
            </a:pPr>
            <a:endParaRPr lang="en-GB"/>
          </a:p>
        </p:txBody>
      </p:sp>
      <p:sp>
        <p:nvSpPr>
          <p:cNvPr id="9" name="8 Más"/>
          <p:cNvSpPr/>
          <p:nvPr/>
        </p:nvSpPr>
        <p:spPr bwMode="auto">
          <a:xfrm>
            <a:off x="2967038" y="3924300"/>
            <a:ext cx="474662" cy="471488"/>
          </a:xfrm>
          <a:prstGeom prst="mathPlus">
            <a:avLst/>
          </a:prstGeom>
          <a:solidFill>
            <a:srgbClr val="FFA513"/>
          </a:solidFill>
          <a:ln w="12700" cap="flat" cmpd="sng" algn="ctr">
            <a:solidFill>
              <a:schemeClr val="tx1"/>
            </a:solidFill>
            <a:prstDash val="solid"/>
            <a:round/>
            <a:headEnd type="none" w="med" len="med"/>
            <a:tailEnd type="none" w="med" len="med"/>
          </a:ln>
          <a:effectLst/>
        </p:spPr>
        <p:txBody>
          <a:bodyPr lIns="0" tIns="0" rIns="0" bIns="0" anchor="ctr"/>
          <a:lstStyle/>
          <a:p>
            <a:pPr algn="ctr" eaLnBrk="0" hangingPunct="0">
              <a:defRPr/>
            </a:pPr>
            <a:endParaRPr lang="en-GB"/>
          </a:p>
        </p:txBody>
      </p:sp>
      <p:sp>
        <p:nvSpPr>
          <p:cNvPr id="20488" name="9 Cerrar llave"/>
          <p:cNvSpPr>
            <a:spLocks/>
          </p:cNvSpPr>
          <p:nvPr/>
        </p:nvSpPr>
        <p:spPr bwMode="auto">
          <a:xfrm>
            <a:off x="4976813" y="1620838"/>
            <a:ext cx="803275" cy="3568700"/>
          </a:xfrm>
          <a:prstGeom prst="rightBrace">
            <a:avLst>
              <a:gd name="adj1" fmla="val 8330"/>
              <a:gd name="adj2" fmla="val 50000"/>
            </a:avLst>
          </a:prstGeom>
          <a:noFill/>
          <a:ln w="38100" algn="ctr">
            <a:solidFill>
              <a:srgbClr val="FFA513"/>
            </a:solidFill>
            <a:round/>
            <a:headEnd/>
            <a:tailEnd/>
          </a:ln>
        </p:spPr>
        <p:txBody>
          <a:bodyPr lIns="0" tIns="0" rIns="0" bIns="0" anchor="ctr"/>
          <a:lstStyle/>
          <a:p>
            <a:pPr algn="ctr" eaLnBrk="0" hangingPunct="0"/>
            <a:endParaRPr lang="en-GB"/>
          </a:p>
        </p:txBody>
      </p:sp>
      <p:sp>
        <p:nvSpPr>
          <p:cNvPr id="20489" name="10 CuadroTexto"/>
          <p:cNvSpPr txBox="1">
            <a:spLocks noChangeArrowheads="1"/>
          </p:cNvSpPr>
          <p:nvPr/>
        </p:nvSpPr>
        <p:spPr bwMode="auto">
          <a:xfrm>
            <a:off x="5954713" y="2951163"/>
            <a:ext cx="2268537" cy="1200150"/>
          </a:xfrm>
          <a:prstGeom prst="rect">
            <a:avLst/>
          </a:prstGeom>
          <a:solidFill>
            <a:srgbClr val="FDF0CD"/>
          </a:solidFill>
          <a:ln w="19050">
            <a:solidFill>
              <a:schemeClr val="tx1"/>
            </a:solidFill>
            <a:miter lim="800000"/>
            <a:headEnd/>
            <a:tailEnd/>
          </a:ln>
        </p:spPr>
        <p:txBody>
          <a:bodyPr>
            <a:spAutoFit/>
          </a:bodyPr>
          <a:lstStyle/>
          <a:p>
            <a:pPr algn="ctr"/>
            <a:r>
              <a:rPr lang="en-GB"/>
              <a:t>(Natural) Disaster Reduction/ Disaster Risk Management</a:t>
            </a:r>
          </a:p>
        </p:txBody>
      </p:sp>
    </p:spTree>
  </p:cSld>
  <p:clrMapOvr>
    <a:masterClrMapping/>
  </p:clrMapOvr>
  <p:transition spd="med" advTm="1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3"/>
          <p:cNvSpPr>
            <a:spLocks/>
          </p:cNvSpPr>
          <p:nvPr/>
        </p:nvSpPr>
        <p:spPr bwMode="auto">
          <a:xfrm>
            <a:off x="846138" y="5080000"/>
            <a:ext cx="146050" cy="146050"/>
          </a:xfrm>
          <a:custGeom>
            <a:avLst/>
            <a:gdLst>
              <a:gd name="T0" fmla="*/ 2147483647 w 92"/>
              <a:gd name="T1" fmla="*/ 0 h 92"/>
              <a:gd name="T2" fmla="*/ 0 w 92"/>
              <a:gd name="T3" fmla="*/ 2147483647 h 92"/>
              <a:gd name="T4" fmla="*/ 2147483647 w 92"/>
              <a:gd name="T5" fmla="*/ 2147483647 h 92"/>
              <a:gd name="T6" fmla="*/ 2147483647 w 92"/>
              <a:gd name="T7" fmla="*/ 2147483647 h 92"/>
              <a:gd name="T8" fmla="*/ 2147483647 w 92"/>
              <a:gd name="T9" fmla="*/ 2147483647 h 92"/>
              <a:gd name="T10" fmla="*/ 2147483647 w 92"/>
              <a:gd name="T11" fmla="*/ 2147483647 h 92"/>
              <a:gd name="T12" fmla="*/ 2147483647 w 92"/>
              <a:gd name="T13" fmla="*/ 0 h 92"/>
              <a:gd name="T14" fmla="*/ 0 60000 65536"/>
              <a:gd name="T15" fmla="*/ 0 60000 65536"/>
              <a:gd name="T16" fmla="*/ 0 60000 65536"/>
              <a:gd name="T17" fmla="*/ 0 60000 65536"/>
              <a:gd name="T18" fmla="*/ 0 60000 65536"/>
              <a:gd name="T19" fmla="*/ 0 60000 65536"/>
              <a:gd name="T20" fmla="*/ 0 60000 65536"/>
              <a:gd name="T21" fmla="*/ 0 w 92"/>
              <a:gd name="T22" fmla="*/ 0 h 92"/>
              <a:gd name="T23" fmla="*/ 92 w 92"/>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92">
                <a:moveTo>
                  <a:pt x="20" y="0"/>
                </a:moveTo>
                <a:lnTo>
                  <a:pt x="0" y="14"/>
                </a:lnTo>
                <a:lnTo>
                  <a:pt x="16" y="50"/>
                </a:lnTo>
                <a:lnTo>
                  <a:pt x="50" y="92"/>
                </a:lnTo>
                <a:lnTo>
                  <a:pt x="92" y="72"/>
                </a:lnTo>
                <a:lnTo>
                  <a:pt x="66" y="44"/>
                </a:lnTo>
                <a:lnTo>
                  <a:pt x="20" y="0"/>
                </a:lnTo>
                <a:close/>
              </a:path>
            </a:pathLst>
          </a:custGeom>
          <a:solidFill>
            <a:schemeClr val="bg1"/>
          </a:solidFill>
          <a:ln w="12700">
            <a:noFill/>
            <a:round/>
            <a:headEnd/>
            <a:tailEnd/>
          </a:ln>
        </p:spPr>
        <p:txBody>
          <a:bodyPr lIns="0" tIns="0" rIns="0" bIns="0" anchor="ctr"/>
          <a:lstStyle/>
          <a:p>
            <a:endParaRPr lang="es-ES"/>
          </a:p>
        </p:txBody>
      </p:sp>
      <p:pic>
        <p:nvPicPr>
          <p:cNvPr id="21507" name="Picture 2" descr="C:\Documents and Settings\johanna\Escritorio\Clipboard02.jpg"/>
          <p:cNvPicPr>
            <a:picLocks noChangeAspect="1" noChangeArrowheads="1"/>
          </p:cNvPicPr>
          <p:nvPr/>
        </p:nvPicPr>
        <p:blipFill>
          <a:blip r:embed="rId3" cstate="print"/>
          <a:srcRect/>
          <a:stretch>
            <a:fillRect/>
          </a:stretch>
        </p:blipFill>
        <p:spPr bwMode="auto">
          <a:xfrm>
            <a:off x="0" y="0"/>
            <a:ext cx="9902825" cy="6859588"/>
          </a:xfrm>
          <a:prstGeom prst="rect">
            <a:avLst/>
          </a:prstGeom>
          <a:noFill/>
          <a:ln w="9525">
            <a:noFill/>
            <a:miter lim="800000"/>
            <a:headEnd/>
            <a:tailEnd/>
          </a:ln>
        </p:spPr>
      </p:pic>
      <p:sp>
        <p:nvSpPr>
          <p:cNvPr id="21508" name="Freeform 5"/>
          <p:cNvSpPr>
            <a:spLocks/>
          </p:cNvSpPr>
          <p:nvPr/>
        </p:nvSpPr>
        <p:spPr bwMode="auto">
          <a:xfrm>
            <a:off x="846138" y="5080000"/>
            <a:ext cx="146050" cy="146050"/>
          </a:xfrm>
          <a:custGeom>
            <a:avLst/>
            <a:gdLst>
              <a:gd name="T0" fmla="*/ 2147483647 w 92"/>
              <a:gd name="T1" fmla="*/ 0 h 92"/>
              <a:gd name="T2" fmla="*/ 0 w 92"/>
              <a:gd name="T3" fmla="*/ 2147483647 h 92"/>
              <a:gd name="T4" fmla="*/ 2147483647 w 92"/>
              <a:gd name="T5" fmla="*/ 2147483647 h 92"/>
              <a:gd name="T6" fmla="*/ 2147483647 w 92"/>
              <a:gd name="T7" fmla="*/ 2147483647 h 92"/>
              <a:gd name="T8" fmla="*/ 2147483647 w 92"/>
              <a:gd name="T9" fmla="*/ 2147483647 h 92"/>
              <a:gd name="T10" fmla="*/ 2147483647 w 92"/>
              <a:gd name="T11" fmla="*/ 2147483647 h 92"/>
              <a:gd name="T12" fmla="*/ 2147483647 w 92"/>
              <a:gd name="T13" fmla="*/ 0 h 92"/>
              <a:gd name="T14" fmla="*/ 0 60000 65536"/>
              <a:gd name="T15" fmla="*/ 0 60000 65536"/>
              <a:gd name="T16" fmla="*/ 0 60000 65536"/>
              <a:gd name="T17" fmla="*/ 0 60000 65536"/>
              <a:gd name="T18" fmla="*/ 0 60000 65536"/>
              <a:gd name="T19" fmla="*/ 0 60000 65536"/>
              <a:gd name="T20" fmla="*/ 0 60000 65536"/>
              <a:gd name="T21" fmla="*/ 0 w 92"/>
              <a:gd name="T22" fmla="*/ 0 h 92"/>
              <a:gd name="T23" fmla="*/ 92 w 92"/>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92">
                <a:moveTo>
                  <a:pt x="20" y="0"/>
                </a:moveTo>
                <a:lnTo>
                  <a:pt x="0" y="14"/>
                </a:lnTo>
                <a:lnTo>
                  <a:pt x="16" y="50"/>
                </a:lnTo>
                <a:lnTo>
                  <a:pt x="50" y="92"/>
                </a:lnTo>
                <a:lnTo>
                  <a:pt x="92" y="72"/>
                </a:lnTo>
                <a:lnTo>
                  <a:pt x="66" y="44"/>
                </a:lnTo>
                <a:lnTo>
                  <a:pt x="20" y="0"/>
                </a:lnTo>
                <a:close/>
              </a:path>
            </a:pathLst>
          </a:custGeom>
          <a:solidFill>
            <a:schemeClr val="bg1"/>
          </a:solidFill>
          <a:ln w="12700">
            <a:noFill/>
            <a:round/>
            <a:headEnd/>
            <a:tailEnd/>
          </a:ln>
        </p:spPr>
        <p:txBody>
          <a:bodyPr lIns="0" tIns="0" rIns="0" bIns="0" anchor="ctr"/>
          <a:lstStyle/>
          <a:p>
            <a:endParaRPr lang="es-ES"/>
          </a:p>
        </p:txBody>
      </p:sp>
      <p:sp>
        <p:nvSpPr>
          <p:cNvPr id="21509" name="Rectangle 26"/>
          <p:cNvSpPr>
            <a:spLocks noChangeArrowheads="1"/>
          </p:cNvSpPr>
          <p:nvPr/>
        </p:nvSpPr>
        <p:spPr bwMode="auto">
          <a:xfrm>
            <a:off x="0" y="1390650"/>
            <a:ext cx="9902825" cy="1570038"/>
          </a:xfrm>
          <a:prstGeom prst="rect">
            <a:avLst/>
          </a:prstGeom>
          <a:noFill/>
          <a:ln w="12700">
            <a:noFill/>
            <a:miter lim="800000"/>
            <a:headEnd/>
            <a:tailEnd/>
          </a:ln>
        </p:spPr>
        <p:txBody>
          <a:bodyPr lIns="0" tIns="0" rIns="0" bIns="0" anchor="ctr">
            <a:spAutoFit/>
          </a:bodyPr>
          <a:lstStyle/>
          <a:p>
            <a:pPr marL="147638" indent="-147638">
              <a:spcBef>
                <a:spcPct val="20000"/>
              </a:spcBef>
            </a:pPr>
            <a:r>
              <a:rPr lang="en-GB">
                <a:solidFill>
                  <a:srgbClr val="0318B5"/>
                </a:solidFill>
              </a:rPr>
              <a:t>      </a:t>
            </a:r>
            <a:br>
              <a:rPr lang="en-GB">
                <a:solidFill>
                  <a:srgbClr val="0318B5"/>
                </a:solidFill>
              </a:rPr>
            </a:br>
            <a:r>
              <a:rPr lang="en-GB">
                <a:solidFill>
                  <a:srgbClr val="0318B5"/>
                </a:solidFill>
              </a:rPr>
              <a:t> 	</a:t>
            </a:r>
            <a:endParaRPr lang="en-US" b="0">
              <a:solidFill>
                <a:srgbClr val="0318B5"/>
              </a:solidFill>
              <a:hlinkClick r:id="rId4"/>
            </a:endParaRPr>
          </a:p>
          <a:p>
            <a:pPr marL="147638" indent="-147638" algn="ctr">
              <a:spcBef>
                <a:spcPct val="20000"/>
              </a:spcBef>
            </a:pPr>
            <a:endParaRPr lang="en-GB" b="0">
              <a:solidFill>
                <a:srgbClr val="0318B5"/>
              </a:solidFill>
            </a:endParaRPr>
          </a:p>
          <a:p>
            <a:pPr marL="147638" indent="-147638" algn="ctr">
              <a:spcBef>
                <a:spcPct val="20000"/>
              </a:spcBef>
            </a:pPr>
            <a:r>
              <a:rPr lang="en-GB" b="0">
                <a:solidFill>
                  <a:srgbClr val="0318B5"/>
                </a:solidFill>
              </a:rPr>
              <a:t>			</a:t>
            </a:r>
          </a:p>
          <a:p>
            <a:pPr marL="147638" indent="-147638" algn="ctr">
              <a:spcBef>
                <a:spcPct val="20000"/>
              </a:spcBef>
            </a:pPr>
            <a:endParaRPr lang="en-GB" sz="1600" b="0">
              <a:solidFill>
                <a:srgbClr val="0318B5"/>
              </a:solidFill>
            </a:endParaRPr>
          </a:p>
          <a:p>
            <a:pPr marL="147638" indent="-147638" algn="ctr">
              <a:spcBef>
                <a:spcPct val="20000"/>
              </a:spcBef>
            </a:pPr>
            <a:r>
              <a:rPr lang="en-GB" sz="300" b="0">
                <a:solidFill>
                  <a:srgbClr val="0318B5"/>
                </a:solidFill>
              </a:rPr>
              <a:t> </a:t>
            </a:r>
          </a:p>
        </p:txBody>
      </p:sp>
      <p:pic>
        <p:nvPicPr>
          <p:cNvPr id="21510" name="27 Imagen" descr="tgv-maroc.jpg"/>
          <p:cNvPicPr>
            <a:picLocks noChangeAspect="1"/>
          </p:cNvPicPr>
          <p:nvPr/>
        </p:nvPicPr>
        <p:blipFill>
          <a:blip r:embed="rId5" cstate="print"/>
          <a:srcRect/>
          <a:stretch>
            <a:fillRect/>
          </a:stretch>
        </p:blipFill>
        <p:spPr bwMode="auto">
          <a:xfrm>
            <a:off x="4732338" y="4714875"/>
            <a:ext cx="3352800" cy="2165350"/>
          </a:xfrm>
          <a:prstGeom prst="rect">
            <a:avLst/>
          </a:prstGeom>
          <a:noFill/>
          <a:ln w="9525">
            <a:noFill/>
            <a:miter lim="800000"/>
            <a:headEnd/>
            <a:tailEnd/>
          </a:ln>
        </p:spPr>
      </p:pic>
      <p:pic>
        <p:nvPicPr>
          <p:cNvPr id="21511" name="24 Imagen" descr="embalse.jpg"/>
          <p:cNvPicPr>
            <a:picLocks noChangeAspect="1"/>
          </p:cNvPicPr>
          <p:nvPr/>
        </p:nvPicPr>
        <p:blipFill>
          <a:blip r:embed="rId6" cstate="print"/>
          <a:srcRect/>
          <a:stretch>
            <a:fillRect/>
          </a:stretch>
        </p:blipFill>
        <p:spPr bwMode="auto">
          <a:xfrm>
            <a:off x="1849438" y="4725988"/>
            <a:ext cx="3232150" cy="2163762"/>
          </a:xfrm>
          <a:prstGeom prst="rect">
            <a:avLst/>
          </a:prstGeom>
          <a:noFill/>
          <a:ln w="9525">
            <a:noFill/>
            <a:miter lim="800000"/>
            <a:headEnd/>
            <a:tailEnd/>
          </a:ln>
        </p:spPr>
      </p:pic>
      <p:pic>
        <p:nvPicPr>
          <p:cNvPr id="21512" name="Picture 1028" descr="C:\Documents and Settings\johanna\Mis documentos\06 Direct Clients\06 Constructors\Acciona\BCN 2003_2007 half1.jpg"/>
          <p:cNvPicPr>
            <a:picLocks noChangeAspect="1" noChangeArrowheads="1"/>
          </p:cNvPicPr>
          <p:nvPr/>
        </p:nvPicPr>
        <p:blipFill>
          <a:blip r:embed="rId7" cstate="print"/>
          <a:srcRect t="10568" r="17278" b="22588"/>
          <a:stretch>
            <a:fillRect/>
          </a:stretch>
        </p:blipFill>
        <p:spPr bwMode="auto">
          <a:xfrm>
            <a:off x="7558088" y="4722813"/>
            <a:ext cx="2352675" cy="2163762"/>
          </a:xfrm>
          <a:prstGeom prst="rect">
            <a:avLst/>
          </a:prstGeom>
          <a:noFill/>
          <a:ln w="9525">
            <a:noFill/>
            <a:miter lim="800000"/>
            <a:headEnd/>
            <a:tailEnd/>
          </a:ln>
        </p:spPr>
      </p:pic>
      <p:pic>
        <p:nvPicPr>
          <p:cNvPr id="21513" name="Picture 2" descr="http://www.cescanarias.org/boletin/imagenes/puertos.jpg"/>
          <p:cNvPicPr>
            <a:picLocks noChangeAspect="1" noChangeArrowheads="1"/>
          </p:cNvPicPr>
          <p:nvPr/>
        </p:nvPicPr>
        <p:blipFill>
          <a:blip r:embed="rId8" cstate="print"/>
          <a:srcRect l="16898"/>
          <a:stretch>
            <a:fillRect/>
          </a:stretch>
        </p:blipFill>
        <p:spPr bwMode="auto">
          <a:xfrm>
            <a:off x="0" y="4721225"/>
            <a:ext cx="2698750" cy="2162175"/>
          </a:xfrm>
          <a:prstGeom prst="rect">
            <a:avLst/>
          </a:prstGeom>
          <a:noFill/>
          <a:ln w="9525">
            <a:noFill/>
            <a:miter lim="800000"/>
            <a:headEnd/>
            <a:tailEnd/>
          </a:ln>
        </p:spPr>
      </p:pic>
      <p:sp>
        <p:nvSpPr>
          <p:cNvPr id="21514" name="CajaAgenda"/>
          <p:cNvSpPr>
            <a:spLocks noChangeArrowheads="1"/>
          </p:cNvSpPr>
          <p:nvPr/>
        </p:nvSpPr>
        <p:spPr bwMode="auto">
          <a:xfrm>
            <a:off x="0" y="1306513"/>
            <a:ext cx="9879013" cy="3773487"/>
          </a:xfrm>
          <a:prstGeom prst="rect">
            <a:avLst/>
          </a:prstGeom>
          <a:solidFill>
            <a:srgbClr val="FDF0CD"/>
          </a:solidFill>
          <a:ln w="38100">
            <a:solidFill>
              <a:srgbClr val="FFA513"/>
            </a:solidFill>
            <a:miter lim="800000"/>
            <a:headEnd/>
            <a:tailEnd/>
          </a:ln>
        </p:spPr>
        <p:txBody>
          <a:bodyPr wrap="none" anchor="ctr"/>
          <a:lstStyle/>
          <a:p>
            <a:pPr algn="ctr" eaLnBrk="0" hangingPunct="0"/>
            <a:endParaRPr lang="es-ES" sz="2000">
              <a:solidFill>
                <a:srgbClr val="FFA513"/>
              </a:solidFill>
            </a:endParaRPr>
          </a:p>
        </p:txBody>
      </p:sp>
      <p:sp>
        <p:nvSpPr>
          <p:cNvPr id="21515" name="Rectangle 13"/>
          <p:cNvSpPr>
            <a:spLocks noChangeArrowheads="1"/>
          </p:cNvSpPr>
          <p:nvPr/>
        </p:nvSpPr>
        <p:spPr bwMode="auto">
          <a:xfrm>
            <a:off x="2930525" y="3341688"/>
            <a:ext cx="4017963" cy="1570037"/>
          </a:xfrm>
          <a:prstGeom prst="rect">
            <a:avLst/>
          </a:prstGeom>
          <a:noFill/>
          <a:ln w="12700">
            <a:noFill/>
            <a:miter lim="800000"/>
            <a:headEnd/>
            <a:tailEnd/>
          </a:ln>
        </p:spPr>
        <p:txBody>
          <a:bodyPr lIns="0" tIns="0" rIns="0" bIns="0">
            <a:spAutoFit/>
          </a:bodyPr>
          <a:lstStyle/>
          <a:p>
            <a:pPr algn="ctr"/>
            <a:r>
              <a:rPr lang="es-ES_tradnl" dirty="0">
                <a:solidFill>
                  <a:srgbClr val="0318B5"/>
                </a:solidFill>
              </a:rPr>
              <a:t>Alain Arnaud</a:t>
            </a:r>
          </a:p>
          <a:p>
            <a:pPr algn="ctr"/>
            <a:r>
              <a:rPr lang="es-ES_tradnl" sz="1400" dirty="0">
                <a:solidFill>
                  <a:srgbClr val="0318B5"/>
                </a:solidFill>
                <a:hlinkClick r:id="rId9"/>
              </a:rPr>
              <a:t>Alain.Arnaud@altamira-information.com</a:t>
            </a:r>
            <a:r>
              <a:rPr lang="es-ES_tradnl" sz="1400" dirty="0">
                <a:solidFill>
                  <a:srgbClr val="0318B5"/>
                </a:solidFill>
              </a:rPr>
              <a:t> </a:t>
            </a:r>
          </a:p>
          <a:p>
            <a:pPr algn="ctr"/>
            <a:endParaRPr lang="es-ES_tradnl" sz="1400" dirty="0">
              <a:solidFill>
                <a:srgbClr val="FFA513"/>
              </a:solidFill>
            </a:endParaRPr>
          </a:p>
          <a:p>
            <a:pPr algn="ctr"/>
            <a:r>
              <a:rPr lang="es-ES_tradnl" sz="1400" dirty="0">
                <a:solidFill>
                  <a:srgbClr val="FFA513"/>
                </a:solidFill>
              </a:rPr>
              <a:t>ALTAMIRA INFORMATION</a:t>
            </a:r>
          </a:p>
          <a:p>
            <a:pPr algn="ctr"/>
            <a:r>
              <a:rPr lang="es-ES_tradnl" sz="1400" dirty="0">
                <a:solidFill>
                  <a:srgbClr val="0318B5"/>
                </a:solidFill>
              </a:rPr>
              <a:t>C/</a:t>
            </a:r>
            <a:r>
              <a:rPr lang="es-ES_tradnl" sz="1400" dirty="0" err="1">
                <a:solidFill>
                  <a:srgbClr val="0318B5"/>
                </a:solidFill>
              </a:rPr>
              <a:t>Còrsega</a:t>
            </a:r>
            <a:r>
              <a:rPr lang="es-ES_tradnl" sz="1400" dirty="0">
                <a:solidFill>
                  <a:srgbClr val="0318B5"/>
                </a:solidFill>
              </a:rPr>
              <a:t> 381-387</a:t>
            </a:r>
          </a:p>
          <a:p>
            <a:pPr algn="ctr"/>
            <a:r>
              <a:rPr lang="es-ES_tradnl" sz="1400" dirty="0">
                <a:solidFill>
                  <a:srgbClr val="0318B5"/>
                </a:solidFill>
              </a:rPr>
              <a:t>08037 </a:t>
            </a:r>
            <a:r>
              <a:rPr lang="es-ES_tradnl" sz="1400" dirty="0" smtClean="0">
                <a:solidFill>
                  <a:srgbClr val="0318B5"/>
                </a:solidFill>
              </a:rPr>
              <a:t>Barcelona</a:t>
            </a:r>
            <a:endParaRPr lang="es-ES_tradnl" sz="1400" dirty="0">
              <a:solidFill>
                <a:srgbClr val="0318B5"/>
              </a:solidFill>
            </a:endParaRPr>
          </a:p>
          <a:p>
            <a:pPr algn="ctr"/>
            <a:r>
              <a:rPr lang="es-ES_tradnl" sz="1400" dirty="0">
                <a:solidFill>
                  <a:srgbClr val="0318B5"/>
                </a:solidFill>
              </a:rPr>
              <a:t>Tel: + 34 93 183 57 50 – Fax: +34 93 183 57 59</a:t>
            </a:r>
            <a:endParaRPr lang="es-ES" sz="1400" dirty="0">
              <a:solidFill>
                <a:srgbClr val="0318B5"/>
              </a:solidFill>
            </a:endParaRPr>
          </a:p>
        </p:txBody>
      </p:sp>
      <p:sp>
        <p:nvSpPr>
          <p:cNvPr id="21516" name="12 Rectángulo"/>
          <p:cNvSpPr>
            <a:spLocks noChangeArrowheads="1"/>
          </p:cNvSpPr>
          <p:nvPr/>
        </p:nvSpPr>
        <p:spPr bwMode="auto">
          <a:xfrm>
            <a:off x="2785250" y="2293938"/>
            <a:ext cx="4189413" cy="369887"/>
          </a:xfrm>
          <a:prstGeom prst="rect">
            <a:avLst/>
          </a:prstGeom>
          <a:noFill/>
          <a:ln w="9525">
            <a:noFill/>
            <a:miter lim="800000"/>
            <a:headEnd/>
            <a:tailEnd/>
          </a:ln>
        </p:spPr>
        <p:txBody>
          <a:bodyPr wrap="none">
            <a:spAutoFit/>
          </a:bodyPr>
          <a:lstStyle/>
          <a:p>
            <a:pPr algn="ctr"/>
            <a:r>
              <a:rPr lang="es-ES_tradnl" dirty="0">
                <a:solidFill>
                  <a:srgbClr val="0318B5"/>
                </a:solidFill>
              </a:rPr>
              <a:t>THANK YOU FOR YOUR ATTENTION</a:t>
            </a:r>
          </a:p>
        </p:txBody>
      </p:sp>
    </p:spTree>
  </p:cSld>
  <p:clrMapOvr>
    <a:masterClrMapping/>
  </p:clrMapOvr>
  <p:transition spd="med" advTm="1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228600" y="46038"/>
            <a:ext cx="9448800" cy="631825"/>
          </a:xfrm>
        </p:spPr>
        <p:txBody>
          <a:bodyPr/>
          <a:lstStyle/>
          <a:p>
            <a:r>
              <a:rPr lang="en-GB" b="0" smtClean="0"/>
              <a:t>Context</a:t>
            </a:r>
            <a:r>
              <a:rPr lang="en-GB" smtClean="0"/>
              <a:t/>
            </a:r>
            <a:br>
              <a:rPr lang="en-GB" smtClean="0"/>
            </a:br>
            <a:r>
              <a:rPr lang="en-GB" smtClean="0"/>
              <a:t>Floods in the last decades </a:t>
            </a:r>
            <a:r>
              <a:rPr lang="en-GB" b="0" smtClean="0"/>
              <a:t>vs</a:t>
            </a:r>
            <a:r>
              <a:rPr lang="en-GB" smtClean="0"/>
              <a:t> </a:t>
            </a:r>
            <a:r>
              <a:rPr lang="en-GB" smtClean="0">
                <a:solidFill>
                  <a:srgbClr val="C00000"/>
                </a:solidFill>
              </a:rPr>
              <a:t>Localisation of megacities</a:t>
            </a:r>
          </a:p>
        </p:txBody>
      </p:sp>
      <p:pic>
        <p:nvPicPr>
          <p:cNvPr id="4099" name="5 Imagen" descr="page 1 2.jpg"/>
          <p:cNvPicPr>
            <a:picLocks noChangeAspect="1"/>
          </p:cNvPicPr>
          <p:nvPr/>
        </p:nvPicPr>
        <p:blipFill>
          <a:blip r:embed="rId2" cstate="print"/>
          <a:srcRect b="4070"/>
          <a:stretch>
            <a:fillRect/>
          </a:stretch>
        </p:blipFill>
        <p:spPr bwMode="auto">
          <a:xfrm>
            <a:off x="0" y="0"/>
            <a:ext cx="9496425" cy="6858000"/>
          </a:xfrm>
          <a:prstGeom prst="rect">
            <a:avLst/>
          </a:prstGeom>
          <a:noFill/>
          <a:ln w="9525">
            <a:noFill/>
            <a:miter lim="800000"/>
            <a:headEnd/>
            <a:tailEnd/>
          </a:ln>
        </p:spPr>
      </p:pic>
      <p:pic>
        <p:nvPicPr>
          <p:cNvPr id="5126" name="Picture 6"/>
          <p:cNvPicPr>
            <a:picLocks noChangeAspect="1" noChangeArrowheads="1"/>
          </p:cNvPicPr>
          <p:nvPr/>
        </p:nvPicPr>
        <p:blipFill>
          <a:blip r:embed="rId3" cstate="print"/>
          <a:srcRect/>
          <a:stretch>
            <a:fillRect/>
          </a:stretch>
        </p:blipFill>
        <p:spPr bwMode="auto">
          <a:xfrm>
            <a:off x="346075" y="1268413"/>
            <a:ext cx="9291638" cy="1604962"/>
          </a:xfrm>
          <a:prstGeom prst="rect">
            <a:avLst/>
          </a:prstGeom>
          <a:noFill/>
          <a:ln w="19050">
            <a:solidFill>
              <a:schemeClr val="accent6">
                <a:lumMod val="75000"/>
              </a:schemeClr>
            </a:solidFill>
            <a:miter lim="800000"/>
            <a:headEnd/>
            <a:tailEnd/>
          </a:ln>
        </p:spPr>
      </p:pic>
      <p:pic>
        <p:nvPicPr>
          <p:cNvPr id="5127" name="Picture 7"/>
          <p:cNvPicPr>
            <a:picLocks noChangeAspect="1" noChangeArrowheads="1"/>
          </p:cNvPicPr>
          <p:nvPr/>
        </p:nvPicPr>
        <p:blipFill>
          <a:blip r:embed="rId4" cstate="print"/>
          <a:srcRect/>
          <a:stretch>
            <a:fillRect/>
          </a:stretch>
        </p:blipFill>
        <p:spPr bwMode="auto">
          <a:xfrm>
            <a:off x="368300" y="3275013"/>
            <a:ext cx="9191625" cy="1614487"/>
          </a:xfrm>
          <a:prstGeom prst="rect">
            <a:avLst/>
          </a:prstGeom>
          <a:noFill/>
          <a:ln w="28575">
            <a:solidFill>
              <a:schemeClr val="accent6">
                <a:lumMod val="75000"/>
              </a:schemeClr>
            </a:solid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xfrm>
            <a:off x="228600" y="46038"/>
            <a:ext cx="9448800" cy="631825"/>
          </a:xfrm>
        </p:spPr>
        <p:txBody>
          <a:bodyPr/>
          <a:lstStyle/>
          <a:p>
            <a:r>
              <a:rPr lang="en-GB" b="0" smtClean="0"/>
              <a:t>Context</a:t>
            </a:r>
            <a:r>
              <a:rPr lang="en-GB" smtClean="0"/>
              <a:t/>
            </a:r>
            <a:br>
              <a:rPr lang="en-GB" smtClean="0"/>
            </a:br>
            <a:r>
              <a:rPr lang="en-GB" smtClean="0"/>
              <a:t>Floods in the last decades </a:t>
            </a:r>
            <a:r>
              <a:rPr lang="en-GB" b="0" smtClean="0"/>
              <a:t>vs</a:t>
            </a:r>
            <a:r>
              <a:rPr lang="en-GB" smtClean="0"/>
              <a:t> </a:t>
            </a:r>
            <a:r>
              <a:rPr lang="en-GB" smtClean="0">
                <a:solidFill>
                  <a:srgbClr val="C00000"/>
                </a:solidFill>
              </a:rPr>
              <a:t>Localisation of megacities</a:t>
            </a:r>
          </a:p>
        </p:txBody>
      </p:sp>
      <p:pic>
        <p:nvPicPr>
          <p:cNvPr id="5123" name="2 Imagen" descr="page 3 4.jpg"/>
          <p:cNvPicPr>
            <a:picLocks noChangeAspect="1"/>
          </p:cNvPicPr>
          <p:nvPr/>
        </p:nvPicPr>
        <p:blipFill>
          <a:blip r:embed="rId2" cstate="print"/>
          <a:srcRect b="3203"/>
          <a:stretch>
            <a:fillRect/>
          </a:stretch>
        </p:blipFill>
        <p:spPr bwMode="auto">
          <a:xfrm>
            <a:off x="0" y="0"/>
            <a:ext cx="9988550" cy="6858000"/>
          </a:xfrm>
          <a:prstGeom prst="rect">
            <a:avLst/>
          </a:prstGeom>
          <a:noFill/>
          <a:ln w="9525">
            <a:noFill/>
            <a:miter lim="800000"/>
            <a:headEnd/>
            <a:tailEnd/>
          </a:ln>
        </p:spPr>
      </p:pic>
      <p:pic>
        <p:nvPicPr>
          <p:cNvPr id="4" name="Picture 9"/>
          <p:cNvPicPr>
            <a:picLocks noChangeAspect="1" noChangeArrowheads="1"/>
          </p:cNvPicPr>
          <p:nvPr/>
        </p:nvPicPr>
        <p:blipFill>
          <a:blip r:embed="rId3" cstate="print"/>
          <a:srcRect/>
          <a:stretch>
            <a:fillRect/>
          </a:stretch>
        </p:blipFill>
        <p:spPr bwMode="auto">
          <a:xfrm>
            <a:off x="161925" y="842963"/>
            <a:ext cx="9323388" cy="2162175"/>
          </a:xfrm>
          <a:prstGeom prst="rect">
            <a:avLst/>
          </a:prstGeom>
          <a:noFill/>
          <a:ln w="28575">
            <a:solidFill>
              <a:srgbClr val="FFA513"/>
            </a:solid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149225" y="3446463"/>
            <a:ext cx="9340850" cy="1660525"/>
          </a:xfrm>
          <a:prstGeom prst="rect">
            <a:avLst/>
          </a:prstGeom>
          <a:noFill/>
          <a:ln w="28575">
            <a:solidFill>
              <a:srgbClr val="FFC000"/>
            </a:solid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0" y="47625"/>
            <a:ext cx="9902825" cy="630238"/>
          </a:xfrm>
        </p:spPr>
        <p:txBody>
          <a:bodyPr/>
          <a:lstStyle/>
          <a:p>
            <a:r>
              <a:rPr lang="en-GB" b="0" smtClean="0"/>
              <a:t>Context</a:t>
            </a:r>
            <a:r>
              <a:rPr lang="en-GB" smtClean="0"/>
              <a:t/>
            </a:r>
            <a:br>
              <a:rPr lang="en-GB" smtClean="0"/>
            </a:br>
            <a:r>
              <a:rPr lang="en-GB" smtClean="0"/>
              <a:t>Urban growth, Flood-prone areas, water scarcity, over-exploitation of resources</a:t>
            </a:r>
            <a:endParaRPr lang="en-GB" smtClean="0">
              <a:solidFill>
                <a:srgbClr val="C00000"/>
              </a:solidFill>
            </a:endParaRPr>
          </a:p>
        </p:txBody>
      </p:sp>
      <p:pic>
        <p:nvPicPr>
          <p:cNvPr id="5126" name="Picture 6"/>
          <p:cNvPicPr>
            <a:picLocks noChangeAspect="1" noChangeArrowheads="1"/>
          </p:cNvPicPr>
          <p:nvPr/>
        </p:nvPicPr>
        <p:blipFill>
          <a:blip r:embed="rId2" cstate="print"/>
          <a:srcRect/>
          <a:stretch>
            <a:fillRect/>
          </a:stretch>
        </p:blipFill>
        <p:spPr bwMode="auto">
          <a:xfrm>
            <a:off x="298450" y="793750"/>
            <a:ext cx="7000875" cy="1209675"/>
          </a:xfrm>
          <a:prstGeom prst="rect">
            <a:avLst/>
          </a:prstGeom>
          <a:noFill/>
          <a:ln w="19050">
            <a:solidFill>
              <a:schemeClr val="accent6">
                <a:lumMod val="75000"/>
              </a:schemeClr>
            </a:solidFill>
            <a:miter lim="800000"/>
            <a:headEnd/>
            <a:tailEnd/>
          </a:ln>
        </p:spPr>
      </p:pic>
      <p:pic>
        <p:nvPicPr>
          <p:cNvPr id="5127" name="Picture 7"/>
          <p:cNvPicPr>
            <a:picLocks noChangeAspect="1" noChangeArrowheads="1"/>
          </p:cNvPicPr>
          <p:nvPr/>
        </p:nvPicPr>
        <p:blipFill>
          <a:blip r:embed="rId3" cstate="print"/>
          <a:srcRect/>
          <a:stretch>
            <a:fillRect/>
          </a:stretch>
        </p:blipFill>
        <p:spPr bwMode="auto">
          <a:xfrm>
            <a:off x="2528888" y="2087563"/>
            <a:ext cx="6886575" cy="1209675"/>
          </a:xfrm>
          <a:prstGeom prst="rect">
            <a:avLst/>
          </a:prstGeom>
          <a:noFill/>
          <a:ln w="28575">
            <a:solidFill>
              <a:schemeClr val="accent6">
                <a:lumMod val="75000"/>
              </a:schemeClr>
            </a:solidFill>
            <a:miter lim="800000"/>
            <a:headEnd/>
            <a:tailEnd/>
          </a:ln>
        </p:spPr>
      </p:pic>
      <p:pic>
        <p:nvPicPr>
          <p:cNvPr id="6149" name="Picture 9"/>
          <p:cNvPicPr>
            <a:picLocks noChangeAspect="1" noChangeArrowheads="1"/>
          </p:cNvPicPr>
          <p:nvPr/>
        </p:nvPicPr>
        <p:blipFill>
          <a:blip r:embed="rId4" cstate="print"/>
          <a:srcRect/>
          <a:stretch>
            <a:fillRect/>
          </a:stretch>
        </p:blipFill>
        <p:spPr bwMode="auto">
          <a:xfrm>
            <a:off x="374650" y="3432175"/>
            <a:ext cx="6943725" cy="1609725"/>
          </a:xfrm>
          <a:prstGeom prst="rect">
            <a:avLst/>
          </a:prstGeom>
          <a:noFill/>
          <a:ln w="28575">
            <a:solidFill>
              <a:srgbClr val="FFA513"/>
            </a:solidFill>
            <a:miter lim="800000"/>
            <a:headEnd/>
            <a:tailEnd/>
          </a:ln>
        </p:spPr>
      </p:pic>
      <p:pic>
        <p:nvPicPr>
          <p:cNvPr id="6150" name="Picture 10"/>
          <p:cNvPicPr>
            <a:picLocks noChangeAspect="1" noChangeArrowheads="1"/>
          </p:cNvPicPr>
          <p:nvPr/>
        </p:nvPicPr>
        <p:blipFill>
          <a:blip r:embed="rId5" cstate="print"/>
          <a:srcRect/>
          <a:stretch>
            <a:fillRect/>
          </a:stretch>
        </p:blipFill>
        <p:spPr bwMode="auto">
          <a:xfrm>
            <a:off x="2133600" y="5264150"/>
            <a:ext cx="6753225" cy="1200150"/>
          </a:xfrm>
          <a:prstGeom prst="rect">
            <a:avLst/>
          </a:prstGeom>
          <a:noFill/>
          <a:ln w="28575">
            <a:solidFill>
              <a:srgbClr val="FFC000"/>
            </a:solidFill>
            <a:miter lim="800000"/>
            <a:headEnd/>
            <a:tailEnd/>
          </a:ln>
        </p:spPr>
      </p:pic>
      <p:sp>
        <p:nvSpPr>
          <p:cNvPr id="6151" name="6 Doble onda"/>
          <p:cNvSpPr>
            <a:spLocks noChangeArrowheads="1"/>
          </p:cNvSpPr>
          <p:nvPr/>
        </p:nvSpPr>
        <p:spPr bwMode="auto">
          <a:xfrm>
            <a:off x="6615113" y="6151563"/>
            <a:ext cx="1400175" cy="307975"/>
          </a:xfrm>
          <a:prstGeom prst="doubleWave">
            <a:avLst>
              <a:gd name="adj1" fmla="val 6250"/>
              <a:gd name="adj2" fmla="val 0"/>
            </a:avLst>
          </a:prstGeom>
          <a:solidFill>
            <a:srgbClr val="FFFF00">
              <a:alpha val="38823"/>
            </a:srgbClr>
          </a:solidFill>
          <a:ln w="12700" algn="ctr">
            <a:noFill/>
            <a:round/>
            <a:headEnd/>
            <a:tailEnd/>
          </a:ln>
        </p:spPr>
        <p:txBody>
          <a:bodyPr lIns="0" tIns="0" rIns="0" bIns="0" anchor="ctr"/>
          <a:lstStyle/>
          <a:p>
            <a:pPr algn="ctr" eaLnBrk="0" hangingPunct="0"/>
            <a:endParaRPr lang="es-ES"/>
          </a:p>
        </p:txBody>
      </p:sp>
      <p:sp>
        <p:nvSpPr>
          <p:cNvPr id="6152" name="7 Doble onda"/>
          <p:cNvSpPr>
            <a:spLocks noChangeArrowheads="1"/>
          </p:cNvSpPr>
          <p:nvPr/>
        </p:nvSpPr>
        <p:spPr bwMode="auto">
          <a:xfrm>
            <a:off x="2243138" y="4689475"/>
            <a:ext cx="2043112" cy="307975"/>
          </a:xfrm>
          <a:prstGeom prst="doubleWave">
            <a:avLst>
              <a:gd name="adj1" fmla="val 6250"/>
              <a:gd name="adj2" fmla="val 0"/>
            </a:avLst>
          </a:prstGeom>
          <a:solidFill>
            <a:srgbClr val="FFFF00">
              <a:alpha val="38823"/>
            </a:srgbClr>
          </a:solidFill>
          <a:ln w="12700" algn="ctr">
            <a:noFill/>
            <a:round/>
            <a:headEnd/>
            <a:tailEnd/>
          </a:ln>
        </p:spPr>
        <p:txBody>
          <a:bodyPr lIns="0" tIns="0" rIns="0" bIns="0" anchor="ctr"/>
          <a:lstStyle/>
          <a:p>
            <a:pPr algn="ctr" eaLnBrk="0" hangingPunct="0"/>
            <a:endParaRPr lang="es-ES"/>
          </a:p>
        </p:txBody>
      </p:sp>
      <p:sp>
        <p:nvSpPr>
          <p:cNvPr id="6153" name="8 Doble onda"/>
          <p:cNvSpPr>
            <a:spLocks noChangeArrowheads="1"/>
          </p:cNvSpPr>
          <p:nvPr/>
        </p:nvSpPr>
        <p:spPr bwMode="auto">
          <a:xfrm>
            <a:off x="8070850" y="2809875"/>
            <a:ext cx="1168400" cy="254000"/>
          </a:xfrm>
          <a:prstGeom prst="doubleWave">
            <a:avLst>
              <a:gd name="adj1" fmla="val 6250"/>
              <a:gd name="adj2" fmla="val 0"/>
            </a:avLst>
          </a:prstGeom>
          <a:solidFill>
            <a:srgbClr val="FFFF00">
              <a:alpha val="38823"/>
            </a:srgbClr>
          </a:solidFill>
          <a:ln w="12700" algn="ctr">
            <a:noFill/>
            <a:round/>
            <a:headEnd/>
            <a:tailEnd/>
          </a:ln>
        </p:spPr>
        <p:txBody>
          <a:bodyPr lIns="0" tIns="0" rIns="0" bIns="0" anchor="ctr"/>
          <a:lstStyle/>
          <a:p>
            <a:pPr algn="ctr" eaLnBrk="0" hangingPunct="0"/>
            <a:endParaRPr lang="es-ES"/>
          </a:p>
        </p:txBody>
      </p:sp>
      <p:sp>
        <p:nvSpPr>
          <p:cNvPr id="6154" name="9 Doble onda"/>
          <p:cNvSpPr>
            <a:spLocks noChangeArrowheads="1"/>
          </p:cNvSpPr>
          <p:nvPr/>
        </p:nvSpPr>
        <p:spPr bwMode="auto">
          <a:xfrm>
            <a:off x="1449388" y="925513"/>
            <a:ext cx="1293812" cy="381000"/>
          </a:xfrm>
          <a:prstGeom prst="doubleWave">
            <a:avLst>
              <a:gd name="adj1" fmla="val 6250"/>
              <a:gd name="adj2" fmla="val 0"/>
            </a:avLst>
          </a:prstGeom>
          <a:solidFill>
            <a:srgbClr val="FFFF00">
              <a:alpha val="38823"/>
            </a:srgbClr>
          </a:solidFill>
          <a:ln w="12700" algn="ctr">
            <a:noFill/>
            <a:round/>
            <a:headEnd/>
            <a:tailEnd/>
          </a:ln>
        </p:spPr>
        <p:txBody>
          <a:bodyPr lIns="0" tIns="0" rIns="0" bIns="0" anchor="ctr"/>
          <a:lstStyle/>
          <a:p>
            <a:pPr algn="ctr" eaLnBrk="0" hangingPunct="0"/>
            <a:endParaRPr lang="es-ES"/>
          </a:p>
        </p:txBody>
      </p:sp>
    </p:spTree>
  </p:cSld>
  <p:clrMapOvr>
    <a:masterClrMapping/>
  </p:clrMapOvr>
  <p:transition spd="med" advTm="1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36563" y="2279650"/>
            <a:ext cx="8366125" cy="1470025"/>
          </a:xfrm>
          <a:prstGeom prst="rect">
            <a:avLst/>
          </a:prstGeom>
          <a:noFill/>
          <a:ln w="19050">
            <a:solidFill>
              <a:schemeClr val="accent6">
                <a:lumMod val="75000"/>
              </a:schemeClr>
            </a:solidFill>
            <a:miter lim="800000"/>
            <a:headEnd/>
            <a:tailEnd/>
          </a:ln>
        </p:spPr>
      </p:pic>
      <p:sp>
        <p:nvSpPr>
          <p:cNvPr id="7171" name="1 Título"/>
          <p:cNvSpPr>
            <a:spLocks noGrp="1"/>
          </p:cNvSpPr>
          <p:nvPr>
            <p:ph type="title"/>
          </p:nvPr>
        </p:nvSpPr>
        <p:spPr>
          <a:xfrm>
            <a:off x="228600" y="46038"/>
            <a:ext cx="9448800" cy="631825"/>
          </a:xfrm>
        </p:spPr>
        <p:txBody>
          <a:bodyPr/>
          <a:lstStyle/>
          <a:p>
            <a:r>
              <a:rPr lang="en-GB" b="0" smtClean="0"/>
              <a:t>Context</a:t>
            </a:r>
            <a:r>
              <a:rPr lang="en-GB" smtClean="0"/>
              <a:t/>
            </a:r>
            <a:br>
              <a:rPr lang="en-GB" smtClean="0"/>
            </a:br>
            <a:r>
              <a:rPr lang="en-GB" smtClean="0"/>
              <a:t>Urban growth</a:t>
            </a:r>
            <a:endParaRPr lang="en-GB" smtClean="0">
              <a:solidFill>
                <a:srgbClr val="C00000"/>
              </a:solidFill>
            </a:endParaRPr>
          </a:p>
        </p:txBody>
      </p:sp>
      <p:pic>
        <p:nvPicPr>
          <p:cNvPr id="5123" name="Picture 4" descr="R:\Events\20130519_UN Global Platform Ignite_Geneve\top_megacity_map.gif"/>
          <p:cNvPicPr>
            <a:picLocks noChangeAspect="1" noChangeArrowheads="1"/>
          </p:cNvPicPr>
          <p:nvPr/>
        </p:nvPicPr>
        <p:blipFill>
          <a:blip r:embed="rId3" cstate="print"/>
          <a:srcRect/>
          <a:stretch>
            <a:fillRect/>
          </a:stretch>
        </p:blipFill>
        <p:spPr bwMode="auto">
          <a:xfrm>
            <a:off x="412750" y="823913"/>
            <a:ext cx="8499475" cy="5532437"/>
          </a:xfrm>
          <a:prstGeom prst="rect">
            <a:avLst/>
          </a:prstGeom>
          <a:solidFill>
            <a:schemeClr val="bg1"/>
          </a:solidFill>
          <a:ln w="9525">
            <a:no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2" cstate="print"/>
          <a:srcRect/>
          <a:stretch>
            <a:fillRect/>
          </a:stretch>
        </p:blipFill>
        <p:spPr bwMode="auto">
          <a:xfrm>
            <a:off x="153988" y="2114550"/>
            <a:ext cx="8305800" cy="1924050"/>
          </a:xfrm>
          <a:prstGeom prst="rect">
            <a:avLst/>
          </a:prstGeom>
          <a:noFill/>
          <a:ln w="28575">
            <a:solidFill>
              <a:srgbClr val="FFA513"/>
            </a:solidFill>
            <a:miter lim="800000"/>
            <a:headEnd/>
            <a:tailEnd/>
          </a:ln>
        </p:spPr>
      </p:pic>
      <p:sp>
        <p:nvSpPr>
          <p:cNvPr id="8195" name="1 Título"/>
          <p:cNvSpPr>
            <a:spLocks noGrp="1"/>
          </p:cNvSpPr>
          <p:nvPr>
            <p:ph type="title"/>
          </p:nvPr>
        </p:nvSpPr>
        <p:spPr>
          <a:xfrm>
            <a:off x="228600" y="47625"/>
            <a:ext cx="9448800" cy="630238"/>
          </a:xfrm>
        </p:spPr>
        <p:txBody>
          <a:bodyPr/>
          <a:lstStyle/>
          <a:p>
            <a:r>
              <a:rPr lang="en-GB" b="0" smtClean="0"/>
              <a:t>Context</a:t>
            </a:r>
            <a:r>
              <a:rPr lang="en-GB" smtClean="0"/>
              <a:t/>
            </a:r>
            <a:br>
              <a:rPr lang="en-GB" smtClean="0"/>
            </a:br>
            <a:r>
              <a:rPr lang="en-GB" smtClean="0"/>
              <a:t>Urban growth in flood-prone areas</a:t>
            </a:r>
            <a:endParaRPr lang="en-GB" smtClean="0">
              <a:solidFill>
                <a:srgbClr val="C00000"/>
              </a:solidFill>
            </a:endParaRPr>
          </a:p>
        </p:txBody>
      </p:sp>
      <p:pic>
        <p:nvPicPr>
          <p:cNvPr id="4" name="Picture 1"/>
          <p:cNvPicPr>
            <a:picLocks noChangeAspect="1" noChangeArrowheads="1"/>
          </p:cNvPicPr>
          <p:nvPr/>
        </p:nvPicPr>
        <p:blipFill>
          <a:blip r:embed="rId3" cstate="print"/>
          <a:srcRect/>
          <a:stretch>
            <a:fillRect/>
          </a:stretch>
        </p:blipFill>
        <p:spPr bwMode="auto">
          <a:xfrm>
            <a:off x="61913" y="1187450"/>
            <a:ext cx="8640762" cy="5040313"/>
          </a:xfrm>
          <a:prstGeom prst="rect">
            <a:avLst/>
          </a:prstGeom>
          <a:noFill/>
          <a:ln w="9525">
            <a:no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Freeform 8"/>
          <p:cNvSpPr>
            <a:spLocks/>
          </p:cNvSpPr>
          <p:nvPr/>
        </p:nvSpPr>
        <p:spPr bwMode="auto">
          <a:xfrm>
            <a:off x="2290763" y="4754563"/>
            <a:ext cx="5302250" cy="328612"/>
          </a:xfrm>
          <a:custGeom>
            <a:avLst/>
            <a:gdLst>
              <a:gd name="T0" fmla="*/ 0 w 10000"/>
              <a:gd name="T1" fmla="*/ 2147483647 h 10001"/>
              <a:gd name="T2" fmla="*/ 2147483647 w 10000"/>
              <a:gd name="T3" fmla="*/ 2147483647 h 10001"/>
              <a:gd name="T4" fmla="*/ 2147483647 w 10000"/>
              <a:gd name="T5" fmla="*/ 2147483647 h 10001"/>
              <a:gd name="T6" fmla="*/ 2147483647 w 10000"/>
              <a:gd name="T7" fmla="*/ 2147483647 h 10001"/>
              <a:gd name="T8" fmla="*/ 2147483647 w 10000"/>
              <a:gd name="T9" fmla="*/ 2147483647 h 10001"/>
              <a:gd name="T10" fmla="*/ 2147483647 w 10000"/>
              <a:gd name="T11" fmla="*/ 2147483647 h 10001"/>
              <a:gd name="T12" fmla="*/ 2147483647 w 10000"/>
              <a:gd name="T13" fmla="*/ 2147483647 h 10001"/>
              <a:gd name="T14" fmla="*/ 2147483647 w 10000"/>
              <a:gd name="T15" fmla="*/ 2147483647 h 10001"/>
              <a:gd name="T16" fmla="*/ 2147483647 w 10000"/>
              <a:gd name="T17" fmla="*/ 2147483647 h 10001"/>
              <a:gd name="T18" fmla="*/ 2147483647 w 10000"/>
              <a:gd name="T19" fmla="*/ 2147483647 h 10001"/>
              <a:gd name="T20" fmla="*/ 2147483647 w 10000"/>
              <a:gd name="T21" fmla="*/ 2147483647 h 10001"/>
              <a:gd name="T22" fmla="*/ 2147483647 w 10000"/>
              <a:gd name="T23" fmla="*/ 2147483647 h 10001"/>
              <a:gd name="T24" fmla="*/ 2147483647 w 10000"/>
              <a:gd name="T25" fmla="*/ 2147483647 h 10001"/>
              <a:gd name="T26" fmla="*/ 2147483647 w 10000"/>
              <a:gd name="T27" fmla="*/ 2147483647 h 10001"/>
              <a:gd name="T28" fmla="*/ 2147483647 w 10000"/>
              <a:gd name="T29" fmla="*/ 2147483647 h 10001"/>
              <a:gd name="T30" fmla="*/ 2147483647 w 10000"/>
              <a:gd name="T31" fmla="*/ 2147483647 h 10001"/>
              <a:gd name="T32" fmla="*/ 2147483647 w 10000"/>
              <a:gd name="T33" fmla="*/ 2147483647 h 10001"/>
              <a:gd name="T34" fmla="*/ 2147483647 w 10000"/>
              <a:gd name="T35" fmla="*/ 1263540871 h 10001"/>
              <a:gd name="T36" fmla="*/ 2147483647 w 10000"/>
              <a:gd name="T37" fmla="*/ 2147483647 h 10001"/>
              <a:gd name="T38" fmla="*/ 2147483647 w 10000"/>
              <a:gd name="T39" fmla="*/ 2147483647 h 10001"/>
              <a:gd name="T40" fmla="*/ 2147483647 w 10000"/>
              <a:gd name="T41" fmla="*/ 2147483647 h 10001"/>
              <a:gd name="T42" fmla="*/ 2147483647 w 10000"/>
              <a:gd name="T43" fmla="*/ 2147483647 h 10001"/>
              <a:gd name="T44" fmla="*/ 2147483647 w 10000"/>
              <a:gd name="T45" fmla="*/ 2147483647 h 10001"/>
              <a:gd name="T46" fmla="*/ 2147483647 w 10000"/>
              <a:gd name="T47" fmla="*/ 2147483647 h 10001"/>
              <a:gd name="T48" fmla="*/ 2147483647 w 10000"/>
              <a:gd name="T49" fmla="*/ 2147483647 h 10001"/>
              <a:gd name="T50" fmla="*/ 2147483647 w 10000"/>
              <a:gd name="T51" fmla="*/ 2147483647 h 10001"/>
              <a:gd name="T52" fmla="*/ 2147483647 w 10000"/>
              <a:gd name="T53" fmla="*/ 2147483647 h 10001"/>
              <a:gd name="T54" fmla="*/ 2147483647 w 10000"/>
              <a:gd name="T55" fmla="*/ 2147483647 h 10001"/>
              <a:gd name="T56" fmla="*/ 2147483647 w 10000"/>
              <a:gd name="T57" fmla="*/ 2147483647 h 10001"/>
              <a:gd name="T58" fmla="*/ 2147483647 w 10000"/>
              <a:gd name="T59" fmla="*/ 2147483647 h 10001"/>
              <a:gd name="T60" fmla="*/ 2147483647 w 10000"/>
              <a:gd name="T61" fmla="*/ 2147483647 h 100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000"/>
              <a:gd name="T94" fmla="*/ 0 h 10001"/>
              <a:gd name="T95" fmla="*/ 10000 w 10000"/>
              <a:gd name="T96" fmla="*/ 10001 h 1000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000" h="10001">
                <a:moveTo>
                  <a:pt x="0" y="9942"/>
                </a:moveTo>
                <a:cubicBezTo>
                  <a:pt x="36" y="9999"/>
                  <a:pt x="74" y="10074"/>
                  <a:pt x="136" y="9847"/>
                </a:cubicBezTo>
                <a:cubicBezTo>
                  <a:pt x="198" y="9619"/>
                  <a:pt x="263" y="9017"/>
                  <a:pt x="360" y="8532"/>
                </a:cubicBezTo>
                <a:cubicBezTo>
                  <a:pt x="457" y="8046"/>
                  <a:pt x="587" y="7414"/>
                  <a:pt x="720" y="6927"/>
                </a:cubicBezTo>
                <a:cubicBezTo>
                  <a:pt x="853" y="6441"/>
                  <a:pt x="1018" y="5804"/>
                  <a:pt x="1161" y="5606"/>
                </a:cubicBezTo>
                <a:cubicBezTo>
                  <a:pt x="1304" y="5403"/>
                  <a:pt x="1444" y="6003"/>
                  <a:pt x="1576" y="5726"/>
                </a:cubicBezTo>
                <a:cubicBezTo>
                  <a:pt x="1708" y="5445"/>
                  <a:pt x="1807" y="4559"/>
                  <a:pt x="1952" y="3925"/>
                </a:cubicBezTo>
                <a:cubicBezTo>
                  <a:pt x="2097" y="3293"/>
                  <a:pt x="2322" y="2240"/>
                  <a:pt x="2448" y="1937"/>
                </a:cubicBezTo>
                <a:cubicBezTo>
                  <a:pt x="2574" y="1632"/>
                  <a:pt x="2640" y="1944"/>
                  <a:pt x="2707" y="2102"/>
                </a:cubicBezTo>
                <a:cubicBezTo>
                  <a:pt x="2774" y="2257"/>
                  <a:pt x="2666" y="3310"/>
                  <a:pt x="2852" y="2876"/>
                </a:cubicBezTo>
                <a:cubicBezTo>
                  <a:pt x="3038" y="2442"/>
                  <a:pt x="3627" y="2010"/>
                  <a:pt x="3839" y="1855"/>
                </a:cubicBezTo>
                <a:cubicBezTo>
                  <a:pt x="4051" y="1699"/>
                  <a:pt x="4034" y="2006"/>
                  <a:pt x="4124" y="1949"/>
                </a:cubicBezTo>
                <a:cubicBezTo>
                  <a:pt x="4214" y="1892"/>
                  <a:pt x="4289" y="1584"/>
                  <a:pt x="4380" y="1510"/>
                </a:cubicBezTo>
                <a:cubicBezTo>
                  <a:pt x="4472" y="1437"/>
                  <a:pt x="4578" y="1705"/>
                  <a:pt x="4673" y="1510"/>
                </a:cubicBezTo>
                <a:cubicBezTo>
                  <a:pt x="4768" y="1317"/>
                  <a:pt x="4680" y="436"/>
                  <a:pt x="4949" y="344"/>
                </a:cubicBezTo>
                <a:cubicBezTo>
                  <a:pt x="5218" y="251"/>
                  <a:pt x="6018" y="813"/>
                  <a:pt x="6289" y="949"/>
                </a:cubicBezTo>
                <a:cubicBezTo>
                  <a:pt x="6560" y="1086"/>
                  <a:pt x="6497" y="1318"/>
                  <a:pt x="6573" y="1161"/>
                </a:cubicBezTo>
                <a:cubicBezTo>
                  <a:pt x="6649" y="1002"/>
                  <a:pt x="6660" y="20"/>
                  <a:pt x="6747" y="1"/>
                </a:cubicBezTo>
                <a:cubicBezTo>
                  <a:pt x="6834" y="-17"/>
                  <a:pt x="6990" y="782"/>
                  <a:pt x="7094" y="1049"/>
                </a:cubicBezTo>
                <a:cubicBezTo>
                  <a:pt x="7198" y="1317"/>
                  <a:pt x="7301" y="1129"/>
                  <a:pt x="7372" y="1604"/>
                </a:cubicBezTo>
                <a:cubicBezTo>
                  <a:pt x="7444" y="2079"/>
                  <a:pt x="7447" y="3697"/>
                  <a:pt x="7523" y="3898"/>
                </a:cubicBezTo>
                <a:cubicBezTo>
                  <a:pt x="7599" y="4099"/>
                  <a:pt x="7676" y="2854"/>
                  <a:pt x="7827" y="2809"/>
                </a:cubicBezTo>
                <a:cubicBezTo>
                  <a:pt x="7978" y="2764"/>
                  <a:pt x="8315" y="3213"/>
                  <a:pt x="8432" y="3626"/>
                </a:cubicBezTo>
                <a:cubicBezTo>
                  <a:pt x="8549" y="4039"/>
                  <a:pt x="8473" y="5074"/>
                  <a:pt x="8530" y="5288"/>
                </a:cubicBezTo>
                <a:cubicBezTo>
                  <a:pt x="8587" y="5502"/>
                  <a:pt x="8688" y="4756"/>
                  <a:pt x="8774" y="4912"/>
                </a:cubicBezTo>
                <a:cubicBezTo>
                  <a:pt x="8860" y="5069"/>
                  <a:pt x="8948" y="5883"/>
                  <a:pt x="9046" y="6227"/>
                </a:cubicBezTo>
                <a:cubicBezTo>
                  <a:pt x="9143" y="6568"/>
                  <a:pt x="9250" y="6646"/>
                  <a:pt x="9353" y="6930"/>
                </a:cubicBezTo>
                <a:cubicBezTo>
                  <a:pt x="9458" y="7218"/>
                  <a:pt x="9623" y="7733"/>
                  <a:pt x="9665" y="7938"/>
                </a:cubicBezTo>
                <a:cubicBezTo>
                  <a:pt x="9707" y="8149"/>
                  <a:pt x="9694" y="7922"/>
                  <a:pt x="9613" y="8225"/>
                </a:cubicBezTo>
                <a:cubicBezTo>
                  <a:pt x="9532" y="8532"/>
                  <a:pt x="10777" y="9467"/>
                  <a:pt x="9185" y="9753"/>
                </a:cubicBezTo>
                <a:cubicBezTo>
                  <a:pt x="7593" y="10037"/>
                  <a:pt x="1968" y="9905"/>
                  <a:pt x="68" y="9942"/>
                </a:cubicBezTo>
              </a:path>
            </a:pathLst>
          </a:custGeom>
          <a:gradFill rotWithShape="1">
            <a:gsLst>
              <a:gs pos="0">
                <a:srgbClr val="CCCC00">
                  <a:alpha val="98000"/>
                </a:srgbClr>
              </a:gs>
              <a:gs pos="100000">
                <a:srgbClr val="CC9900"/>
              </a:gs>
            </a:gsLst>
            <a:lin ang="5400000" scaled="1"/>
          </a:gradFill>
          <a:ln w="9525">
            <a:solidFill>
              <a:schemeClr val="tx1"/>
            </a:solidFill>
            <a:round/>
            <a:headEnd/>
            <a:tailEnd/>
          </a:ln>
        </p:spPr>
        <p:txBody>
          <a:bodyPr/>
          <a:lstStyle/>
          <a:p>
            <a:endParaRPr lang="es-ES"/>
          </a:p>
        </p:txBody>
      </p:sp>
      <p:sp>
        <p:nvSpPr>
          <p:cNvPr id="9219" name="1 Título"/>
          <p:cNvSpPr>
            <a:spLocks noGrp="1"/>
          </p:cNvSpPr>
          <p:nvPr>
            <p:ph type="title"/>
          </p:nvPr>
        </p:nvSpPr>
        <p:spPr>
          <a:xfrm>
            <a:off x="228600" y="47625"/>
            <a:ext cx="9448800" cy="630238"/>
          </a:xfrm>
        </p:spPr>
        <p:txBody>
          <a:bodyPr/>
          <a:lstStyle/>
          <a:p>
            <a:r>
              <a:rPr lang="en-GB" b="0" smtClean="0"/>
              <a:t>Context</a:t>
            </a:r>
            <a:r>
              <a:rPr lang="en-GB" smtClean="0"/>
              <a:t/>
            </a:r>
            <a:br>
              <a:rPr lang="en-GB" smtClean="0"/>
            </a:br>
            <a:r>
              <a:rPr lang="en-GB" smtClean="0"/>
              <a:t>Impact of water scarcity and over-exploitation:  Flood Vulnerability</a:t>
            </a:r>
          </a:p>
        </p:txBody>
      </p:sp>
      <p:sp>
        <p:nvSpPr>
          <p:cNvPr id="240" name="Freeform 8"/>
          <p:cNvSpPr>
            <a:spLocks/>
          </p:cNvSpPr>
          <p:nvPr/>
        </p:nvSpPr>
        <p:spPr bwMode="auto">
          <a:xfrm>
            <a:off x="2279650" y="4594225"/>
            <a:ext cx="5715000" cy="490538"/>
          </a:xfrm>
          <a:custGeom>
            <a:avLst/>
            <a:gdLst>
              <a:gd name="T0" fmla="*/ 0 w 3324"/>
              <a:gd name="T1" fmla="*/ 2147483647 h 784"/>
              <a:gd name="T2" fmla="*/ 2147483647 w 3324"/>
              <a:gd name="T3" fmla="*/ 2147483647 h 784"/>
              <a:gd name="T4" fmla="*/ 2147483647 w 3324"/>
              <a:gd name="T5" fmla="*/ 2147483647 h 784"/>
              <a:gd name="T6" fmla="*/ 2147483647 w 3324"/>
              <a:gd name="T7" fmla="*/ 2147483647 h 784"/>
              <a:gd name="T8" fmla="*/ 2147483647 w 3324"/>
              <a:gd name="T9" fmla="*/ 2147483647 h 784"/>
              <a:gd name="T10" fmla="*/ 2147483647 w 3324"/>
              <a:gd name="T11" fmla="*/ 2147483647 h 784"/>
              <a:gd name="T12" fmla="*/ 2147483647 w 3324"/>
              <a:gd name="T13" fmla="*/ 2147483647 h 784"/>
              <a:gd name="T14" fmla="*/ 2147483647 w 3324"/>
              <a:gd name="T15" fmla="*/ 2147483647 h 784"/>
              <a:gd name="T16" fmla="*/ 2147483647 w 3324"/>
              <a:gd name="T17" fmla="*/ 2147483647 h 784"/>
              <a:gd name="T18" fmla="*/ 2147483647 w 3324"/>
              <a:gd name="T19" fmla="*/ 2147483647 h 784"/>
              <a:gd name="T20" fmla="*/ 2147483647 w 3324"/>
              <a:gd name="T21" fmla="*/ 2147483647 h 784"/>
              <a:gd name="T22" fmla="*/ 2147483647 w 3324"/>
              <a:gd name="T23" fmla="*/ 2147483647 h 784"/>
              <a:gd name="T24" fmla="*/ 2147483647 w 3324"/>
              <a:gd name="T25" fmla="*/ 2147483647 h 784"/>
              <a:gd name="T26" fmla="*/ 2147483647 w 3324"/>
              <a:gd name="T27" fmla="*/ 2147483647 h 784"/>
              <a:gd name="T28" fmla="*/ 2147483647 w 3324"/>
              <a:gd name="T29" fmla="*/ 2147483647 h 784"/>
              <a:gd name="T30" fmla="*/ 2147483647 w 3324"/>
              <a:gd name="T31" fmla="*/ 2147483647 h 784"/>
              <a:gd name="T32" fmla="*/ 2147483647 w 3324"/>
              <a:gd name="T33" fmla="*/ 2147483647 h 784"/>
              <a:gd name="T34" fmla="*/ 2147483647 w 3324"/>
              <a:gd name="T35" fmla="*/ 2147483647 h 784"/>
              <a:gd name="T36" fmla="*/ 2147483647 w 3324"/>
              <a:gd name="T37" fmla="*/ 2147483647 h 784"/>
              <a:gd name="T38" fmla="*/ 2147483647 w 3324"/>
              <a:gd name="T39" fmla="*/ 2147483647 h 784"/>
              <a:gd name="T40" fmla="*/ 2147483647 w 3324"/>
              <a:gd name="T41" fmla="*/ 2147483647 h 784"/>
              <a:gd name="T42" fmla="*/ 2147483647 w 3324"/>
              <a:gd name="T43" fmla="*/ 2147483647 h 784"/>
              <a:gd name="T44" fmla="*/ 2147483647 w 3324"/>
              <a:gd name="T45" fmla="*/ 2147483647 h 784"/>
              <a:gd name="T46" fmla="*/ 2147483647 w 3324"/>
              <a:gd name="T47" fmla="*/ 2147483647 h 784"/>
              <a:gd name="T48" fmla="*/ 2147483647 w 3324"/>
              <a:gd name="T49" fmla="*/ 2147483647 h 784"/>
              <a:gd name="T50" fmla="*/ 2147483647 w 3324"/>
              <a:gd name="T51" fmla="*/ 2147483647 h 784"/>
              <a:gd name="T52" fmla="*/ 2147483647 w 3324"/>
              <a:gd name="T53" fmla="*/ 2147483647 h 784"/>
              <a:gd name="T54" fmla="*/ 2147483647 w 3324"/>
              <a:gd name="T55" fmla="*/ 2147483647 h 784"/>
              <a:gd name="T56" fmla="*/ 2147483647 w 3324"/>
              <a:gd name="T57" fmla="*/ 2147483647 h 784"/>
              <a:gd name="T58" fmla="*/ 2147483647 w 3324"/>
              <a:gd name="T59" fmla="*/ 2147483647 h 7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24"/>
              <a:gd name="T91" fmla="*/ 0 h 784"/>
              <a:gd name="T92" fmla="*/ 3324 w 3324"/>
              <a:gd name="T93" fmla="*/ 784 h 7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24" h="784">
                <a:moveTo>
                  <a:pt x="0" y="777"/>
                </a:moveTo>
                <a:cubicBezTo>
                  <a:pt x="11" y="780"/>
                  <a:pt x="23" y="784"/>
                  <a:pt x="42" y="772"/>
                </a:cubicBezTo>
                <a:cubicBezTo>
                  <a:pt x="61" y="760"/>
                  <a:pt x="81" y="740"/>
                  <a:pt x="111" y="703"/>
                </a:cubicBezTo>
                <a:cubicBezTo>
                  <a:pt x="141" y="666"/>
                  <a:pt x="184" y="583"/>
                  <a:pt x="222" y="550"/>
                </a:cubicBezTo>
                <a:cubicBezTo>
                  <a:pt x="260" y="517"/>
                  <a:pt x="296" y="530"/>
                  <a:pt x="338" y="508"/>
                </a:cubicBezTo>
                <a:cubicBezTo>
                  <a:pt x="380" y="486"/>
                  <a:pt x="435" y="453"/>
                  <a:pt x="476" y="418"/>
                </a:cubicBezTo>
                <a:cubicBezTo>
                  <a:pt x="517" y="383"/>
                  <a:pt x="543" y="338"/>
                  <a:pt x="587" y="296"/>
                </a:cubicBezTo>
                <a:cubicBezTo>
                  <a:pt x="631" y="254"/>
                  <a:pt x="698" y="187"/>
                  <a:pt x="740" y="164"/>
                </a:cubicBezTo>
                <a:cubicBezTo>
                  <a:pt x="782" y="141"/>
                  <a:pt x="766" y="183"/>
                  <a:pt x="840" y="159"/>
                </a:cubicBezTo>
                <a:cubicBezTo>
                  <a:pt x="914" y="135"/>
                  <a:pt x="1118" y="44"/>
                  <a:pt x="1184" y="22"/>
                </a:cubicBezTo>
                <a:cubicBezTo>
                  <a:pt x="1250" y="0"/>
                  <a:pt x="1216" y="21"/>
                  <a:pt x="1237" y="27"/>
                </a:cubicBezTo>
                <a:cubicBezTo>
                  <a:pt x="1258" y="33"/>
                  <a:pt x="1282" y="54"/>
                  <a:pt x="1311" y="59"/>
                </a:cubicBezTo>
                <a:cubicBezTo>
                  <a:pt x="1340" y="64"/>
                  <a:pt x="1380" y="60"/>
                  <a:pt x="1411" y="59"/>
                </a:cubicBezTo>
                <a:cubicBezTo>
                  <a:pt x="1442" y="58"/>
                  <a:pt x="1408" y="60"/>
                  <a:pt x="1496" y="53"/>
                </a:cubicBezTo>
                <a:cubicBezTo>
                  <a:pt x="1584" y="46"/>
                  <a:pt x="1857" y="20"/>
                  <a:pt x="1940" y="16"/>
                </a:cubicBezTo>
                <a:cubicBezTo>
                  <a:pt x="2023" y="12"/>
                  <a:pt x="1971" y="15"/>
                  <a:pt x="1992" y="27"/>
                </a:cubicBezTo>
                <a:cubicBezTo>
                  <a:pt x="2013" y="39"/>
                  <a:pt x="2033" y="80"/>
                  <a:pt x="2066" y="90"/>
                </a:cubicBezTo>
                <a:cubicBezTo>
                  <a:pt x="2099" y="100"/>
                  <a:pt x="2153" y="83"/>
                  <a:pt x="2193" y="90"/>
                </a:cubicBezTo>
                <a:cubicBezTo>
                  <a:pt x="2233" y="97"/>
                  <a:pt x="2287" y="113"/>
                  <a:pt x="2309" y="133"/>
                </a:cubicBezTo>
                <a:cubicBezTo>
                  <a:pt x="2331" y="153"/>
                  <a:pt x="2310" y="190"/>
                  <a:pt x="2325" y="212"/>
                </a:cubicBezTo>
                <a:cubicBezTo>
                  <a:pt x="2340" y="234"/>
                  <a:pt x="2334" y="231"/>
                  <a:pt x="2399" y="265"/>
                </a:cubicBezTo>
                <a:cubicBezTo>
                  <a:pt x="2464" y="299"/>
                  <a:pt x="2665" y="387"/>
                  <a:pt x="2716" y="418"/>
                </a:cubicBezTo>
                <a:cubicBezTo>
                  <a:pt x="2767" y="449"/>
                  <a:pt x="2708" y="434"/>
                  <a:pt x="2706" y="450"/>
                </a:cubicBezTo>
                <a:cubicBezTo>
                  <a:pt x="2704" y="466"/>
                  <a:pt x="2692" y="491"/>
                  <a:pt x="2706" y="513"/>
                </a:cubicBezTo>
                <a:cubicBezTo>
                  <a:pt x="2720" y="535"/>
                  <a:pt x="2760" y="564"/>
                  <a:pt x="2790" y="582"/>
                </a:cubicBezTo>
                <a:cubicBezTo>
                  <a:pt x="2820" y="600"/>
                  <a:pt x="2853" y="604"/>
                  <a:pt x="2885" y="619"/>
                </a:cubicBezTo>
                <a:cubicBezTo>
                  <a:pt x="2917" y="634"/>
                  <a:pt x="2968" y="661"/>
                  <a:pt x="2981" y="672"/>
                </a:cubicBezTo>
                <a:cubicBezTo>
                  <a:pt x="2994" y="683"/>
                  <a:pt x="2990" y="671"/>
                  <a:pt x="2965" y="687"/>
                </a:cubicBezTo>
                <a:cubicBezTo>
                  <a:pt x="2940" y="703"/>
                  <a:pt x="3324" y="752"/>
                  <a:pt x="2833" y="767"/>
                </a:cubicBezTo>
                <a:cubicBezTo>
                  <a:pt x="2342" y="782"/>
                  <a:pt x="607" y="775"/>
                  <a:pt x="21" y="777"/>
                </a:cubicBezTo>
              </a:path>
            </a:pathLst>
          </a:custGeom>
          <a:gradFill rotWithShape="1">
            <a:gsLst>
              <a:gs pos="0">
                <a:srgbClr val="CCCC00">
                  <a:alpha val="98000"/>
                </a:srgbClr>
              </a:gs>
              <a:gs pos="100000">
                <a:srgbClr val="CC9900"/>
              </a:gs>
            </a:gsLst>
            <a:lin ang="5400000" scaled="1"/>
          </a:gradFill>
          <a:ln w="9525">
            <a:solidFill>
              <a:schemeClr val="tx1"/>
            </a:solidFill>
            <a:round/>
            <a:headEnd/>
            <a:tailEnd/>
          </a:ln>
        </p:spPr>
        <p:txBody>
          <a:bodyPr/>
          <a:lstStyle/>
          <a:p>
            <a:endParaRPr lang="es-ES"/>
          </a:p>
        </p:txBody>
      </p:sp>
      <p:pic>
        <p:nvPicPr>
          <p:cNvPr id="241" name="Picture 7" descr="C:\Users\fifame.ALTAMIRA-INFORM\AppData\Local\Microsoft\Windows\Temporary Internet Files\Content.IE5\2DS230KN\MC900424760[1].wmf"/>
          <p:cNvPicPr>
            <a:picLocks noChangeAspect="1" noChangeArrowheads="1"/>
          </p:cNvPicPr>
          <p:nvPr/>
        </p:nvPicPr>
        <p:blipFill>
          <a:blip r:embed="rId2" cstate="print"/>
          <a:srcRect/>
          <a:stretch>
            <a:fillRect/>
          </a:stretch>
        </p:blipFill>
        <p:spPr bwMode="auto">
          <a:xfrm>
            <a:off x="3970338" y="4064000"/>
            <a:ext cx="692150" cy="757238"/>
          </a:xfrm>
          <a:prstGeom prst="rect">
            <a:avLst/>
          </a:prstGeom>
          <a:noFill/>
          <a:ln w="9525">
            <a:noFill/>
            <a:miter lim="800000"/>
            <a:headEnd/>
            <a:tailEnd/>
          </a:ln>
        </p:spPr>
      </p:pic>
      <p:pic>
        <p:nvPicPr>
          <p:cNvPr id="244" name="Picture 2" descr="C:\Users\fifame.ALTAMIRA-INFORM\Downloads\MC900320218.WMF"/>
          <p:cNvPicPr>
            <a:picLocks noChangeAspect="1" noChangeArrowheads="1"/>
          </p:cNvPicPr>
          <p:nvPr/>
        </p:nvPicPr>
        <p:blipFill>
          <a:blip r:embed="rId3" cstate="print"/>
          <a:srcRect/>
          <a:stretch>
            <a:fillRect/>
          </a:stretch>
        </p:blipFill>
        <p:spPr bwMode="auto">
          <a:xfrm>
            <a:off x="3729038" y="4135438"/>
            <a:ext cx="361950" cy="631825"/>
          </a:xfrm>
          <a:prstGeom prst="rect">
            <a:avLst/>
          </a:prstGeom>
          <a:noFill/>
          <a:ln w="9525">
            <a:noFill/>
            <a:miter lim="800000"/>
            <a:headEnd/>
            <a:tailEnd/>
          </a:ln>
        </p:spPr>
      </p:pic>
      <p:sp>
        <p:nvSpPr>
          <p:cNvPr id="152" name="151 Flecha a la derecha con bandas"/>
          <p:cNvSpPr/>
          <p:nvPr/>
        </p:nvSpPr>
        <p:spPr bwMode="auto">
          <a:xfrm rot="16200000" flipV="1">
            <a:off x="6512719" y="5007769"/>
            <a:ext cx="485775" cy="636587"/>
          </a:xfrm>
          <a:prstGeom prst="stripedRightArrow">
            <a:avLst/>
          </a:prstGeom>
          <a:solidFill>
            <a:srgbClr val="0000CC"/>
          </a:solidFill>
          <a:ln w="12700" cap="flat" cmpd="sng" algn="ctr">
            <a:solidFill>
              <a:schemeClr val="tx1"/>
            </a:solidFill>
            <a:prstDash val="solid"/>
            <a:round/>
            <a:headEnd type="none" w="med" len="med"/>
            <a:tailEnd type="none" w="med" len="med"/>
          </a:ln>
          <a:effectLst/>
        </p:spPr>
        <p:txBody>
          <a:bodyPr lIns="0" tIns="0" rIns="0" bIns="0" anchor="ctr"/>
          <a:lstStyle/>
          <a:p>
            <a:pPr algn="ctr" eaLnBrk="0" hangingPunct="0">
              <a:defRPr/>
            </a:pPr>
            <a:endParaRPr lang="en-GB">
              <a:cs typeface="Arial" charset="0"/>
            </a:endParaRPr>
          </a:p>
        </p:txBody>
      </p:sp>
      <p:pic>
        <p:nvPicPr>
          <p:cNvPr id="242" name="Picture 13" descr="C:\Users\fifame.ALTAMIRA-INFORM\Downloads\MC900441706.PNG"/>
          <p:cNvPicPr>
            <a:picLocks noChangeAspect="1" noChangeArrowheads="1"/>
          </p:cNvPicPr>
          <p:nvPr/>
        </p:nvPicPr>
        <p:blipFill>
          <a:blip r:embed="rId4" cstate="print"/>
          <a:srcRect/>
          <a:stretch>
            <a:fillRect/>
          </a:stretch>
        </p:blipFill>
        <p:spPr bwMode="auto">
          <a:xfrm>
            <a:off x="1420813" y="4195763"/>
            <a:ext cx="860425" cy="860425"/>
          </a:xfrm>
          <a:prstGeom prst="rect">
            <a:avLst/>
          </a:prstGeom>
          <a:noFill/>
          <a:ln w="9525">
            <a:noFill/>
            <a:miter lim="800000"/>
            <a:headEnd/>
            <a:tailEnd/>
          </a:ln>
        </p:spPr>
      </p:pic>
      <p:pic>
        <p:nvPicPr>
          <p:cNvPr id="246" name="Picture 13" descr="C:\Users\fifame.ALTAMIRA-INFORM\Downloads\MC900441706.PNG"/>
          <p:cNvPicPr>
            <a:picLocks noChangeAspect="1" noChangeArrowheads="1"/>
          </p:cNvPicPr>
          <p:nvPr/>
        </p:nvPicPr>
        <p:blipFill>
          <a:blip r:embed="rId4" cstate="print"/>
          <a:srcRect/>
          <a:stretch>
            <a:fillRect/>
          </a:stretch>
        </p:blipFill>
        <p:spPr bwMode="auto">
          <a:xfrm>
            <a:off x="1573213" y="4294188"/>
            <a:ext cx="860425" cy="860425"/>
          </a:xfrm>
          <a:prstGeom prst="rect">
            <a:avLst/>
          </a:prstGeom>
          <a:noFill/>
          <a:ln w="9525">
            <a:noFill/>
            <a:miter lim="800000"/>
            <a:headEnd/>
            <a:tailEnd/>
          </a:ln>
        </p:spPr>
      </p:pic>
      <p:pic>
        <p:nvPicPr>
          <p:cNvPr id="33800" name="Picture 8" descr="C:\Users\fifame.ALTAMIRA-INFORM\Downloads\MC900434847.PNG"/>
          <p:cNvPicPr>
            <a:picLocks noChangeAspect="1" noChangeArrowheads="1"/>
          </p:cNvPicPr>
          <p:nvPr/>
        </p:nvPicPr>
        <p:blipFill>
          <a:blip r:embed="rId5" cstate="print"/>
          <a:srcRect/>
          <a:stretch>
            <a:fillRect/>
          </a:stretch>
        </p:blipFill>
        <p:spPr bwMode="auto">
          <a:xfrm>
            <a:off x="5826125" y="3698875"/>
            <a:ext cx="1060450" cy="1060450"/>
          </a:xfrm>
          <a:prstGeom prst="rect">
            <a:avLst/>
          </a:prstGeom>
          <a:noFill/>
          <a:ln w="9525">
            <a:noFill/>
            <a:miter lim="800000"/>
            <a:headEnd/>
            <a:tailEnd/>
          </a:ln>
        </p:spPr>
      </p:pic>
      <p:pic>
        <p:nvPicPr>
          <p:cNvPr id="227" name="Picture 8" descr="C:\Users\fifame.ALTAMIRA-INFORM\Downloads\MC900434847.PNG"/>
          <p:cNvPicPr>
            <a:picLocks noChangeAspect="1" noChangeArrowheads="1"/>
          </p:cNvPicPr>
          <p:nvPr/>
        </p:nvPicPr>
        <p:blipFill>
          <a:blip r:embed="rId5" cstate="print"/>
          <a:srcRect/>
          <a:stretch>
            <a:fillRect/>
          </a:stretch>
        </p:blipFill>
        <p:spPr bwMode="auto">
          <a:xfrm>
            <a:off x="5008563" y="3662363"/>
            <a:ext cx="1101725" cy="1103312"/>
          </a:xfrm>
          <a:prstGeom prst="rect">
            <a:avLst/>
          </a:prstGeom>
          <a:noFill/>
          <a:ln w="9525">
            <a:noFill/>
            <a:miter lim="800000"/>
            <a:headEnd/>
            <a:tailEnd/>
          </a:ln>
        </p:spPr>
      </p:pic>
      <p:pic>
        <p:nvPicPr>
          <p:cNvPr id="249" name="Picture 7" descr="C:\Users\fifame.ALTAMIRA-INFORM\AppData\Local\Microsoft\Windows\Temporary Internet Files\Content.IE5\2DS230KN\MC900424760[1].wmf"/>
          <p:cNvPicPr>
            <a:picLocks noChangeAspect="1" noChangeArrowheads="1"/>
          </p:cNvPicPr>
          <p:nvPr/>
        </p:nvPicPr>
        <p:blipFill>
          <a:blip r:embed="rId2" cstate="print"/>
          <a:srcRect/>
          <a:stretch>
            <a:fillRect/>
          </a:stretch>
        </p:blipFill>
        <p:spPr bwMode="auto">
          <a:xfrm>
            <a:off x="5275263" y="4113213"/>
            <a:ext cx="692150" cy="757237"/>
          </a:xfrm>
          <a:prstGeom prst="rect">
            <a:avLst/>
          </a:prstGeom>
          <a:noFill/>
          <a:ln w="9525">
            <a:noFill/>
            <a:miter lim="800000"/>
            <a:headEnd/>
            <a:tailEnd/>
          </a:ln>
        </p:spPr>
      </p:pic>
      <p:pic>
        <p:nvPicPr>
          <p:cNvPr id="230" name="Picture 7" descr="C:\Users\fifame.ALTAMIRA-INFORM\AppData\Local\Microsoft\Windows\Temporary Internet Files\Content.IE5\2DS230KN\MC900424760[1].wmf"/>
          <p:cNvPicPr>
            <a:picLocks noChangeAspect="1" noChangeArrowheads="1"/>
          </p:cNvPicPr>
          <p:nvPr/>
        </p:nvPicPr>
        <p:blipFill>
          <a:blip r:embed="rId2" cstate="print"/>
          <a:srcRect/>
          <a:stretch>
            <a:fillRect/>
          </a:stretch>
        </p:blipFill>
        <p:spPr bwMode="auto">
          <a:xfrm>
            <a:off x="4662488" y="4013200"/>
            <a:ext cx="692150" cy="757238"/>
          </a:xfrm>
          <a:prstGeom prst="rect">
            <a:avLst/>
          </a:prstGeom>
          <a:noFill/>
          <a:ln w="9525">
            <a:noFill/>
            <a:miter lim="800000"/>
            <a:headEnd/>
            <a:tailEnd/>
          </a:ln>
        </p:spPr>
      </p:pic>
      <p:pic>
        <p:nvPicPr>
          <p:cNvPr id="247" name="Picture 13" descr="C:\Users\fifame.ALTAMIRA-INFORM\Downloads\MC900441706.PNG"/>
          <p:cNvPicPr>
            <a:picLocks noChangeAspect="1" noChangeArrowheads="1"/>
          </p:cNvPicPr>
          <p:nvPr/>
        </p:nvPicPr>
        <p:blipFill>
          <a:blip r:embed="rId4" cstate="print"/>
          <a:srcRect/>
          <a:stretch>
            <a:fillRect/>
          </a:stretch>
        </p:blipFill>
        <p:spPr bwMode="auto">
          <a:xfrm>
            <a:off x="1789113" y="4391025"/>
            <a:ext cx="860425" cy="860425"/>
          </a:xfrm>
          <a:prstGeom prst="rect">
            <a:avLst/>
          </a:prstGeom>
          <a:noFill/>
          <a:ln w="9525">
            <a:noFill/>
            <a:miter lim="800000"/>
            <a:headEnd/>
            <a:tailEnd/>
          </a:ln>
        </p:spPr>
      </p:pic>
      <p:pic>
        <p:nvPicPr>
          <p:cNvPr id="39" name="Picture 2" descr="C:\Users\fifame.ALTAMIRA-INFORM\Downloads\MC900320218.WMF"/>
          <p:cNvPicPr>
            <a:picLocks noChangeAspect="1" noChangeArrowheads="1"/>
          </p:cNvPicPr>
          <p:nvPr/>
        </p:nvPicPr>
        <p:blipFill>
          <a:blip r:embed="rId3" cstate="print"/>
          <a:srcRect/>
          <a:stretch>
            <a:fillRect/>
          </a:stretch>
        </p:blipFill>
        <p:spPr bwMode="auto">
          <a:xfrm>
            <a:off x="6583363" y="4090988"/>
            <a:ext cx="438150" cy="765175"/>
          </a:xfrm>
          <a:prstGeom prst="rect">
            <a:avLst/>
          </a:prstGeom>
          <a:noFill/>
          <a:ln w="9525">
            <a:noFill/>
            <a:miter lim="800000"/>
            <a:headEnd/>
            <a:tailEnd/>
          </a:ln>
        </p:spPr>
      </p:pic>
      <p:sp>
        <p:nvSpPr>
          <p:cNvPr id="40" name="39 Flecha a la derecha con bandas"/>
          <p:cNvSpPr/>
          <p:nvPr/>
        </p:nvSpPr>
        <p:spPr bwMode="auto">
          <a:xfrm rot="16200000" flipV="1">
            <a:off x="3647281" y="5234782"/>
            <a:ext cx="428625" cy="217488"/>
          </a:xfrm>
          <a:prstGeom prst="stripedRightArrow">
            <a:avLst/>
          </a:prstGeom>
          <a:solidFill>
            <a:srgbClr val="0000CC"/>
          </a:solidFill>
          <a:ln w="12700" cap="flat" cmpd="sng" algn="ctr">
            <a:solidFill>
              <a:schemeClr val="tx1"/>
            </a:solidFill>
            <a:prstDash val="solid"/>
            <a:round/>
            <a:headEnd type="none" w="med" len="med"/>
            <a:tailEnd type="none" w="med" len="med"/>
          </a:ln>
          <a:effectLst/>
        </p:spPr>
        <p:txBody>
          <a:bodyPr lIns="0" tIns="0" rIns="0" bIns="0" anchor="ctr"/>
          <a:lstStyle/>
          <a:p>
            <a:pPr algn="ctr" eaLnBrk="0" hangingPunct="0">
              <a:defRPr/>
            </a:pPr>
            <a:endParaRPr lang="en-GB">
              <a:cs typeface="Arial" charset="0"/>
            </a:endParaRPr>
          </a:p>
        </p:txBody>
      </p:sp>
      <p:sp>
        <p:nvSpPr>
          <p:cNvPr id="41" name="40 Flecha a la derecha con bandas"/>
          <p:cNvSpPr/>
          <p:nvPr/>
        </p:nvSpPr>
        <p:spPr bwMode="auto">
          <a:xfrm rot="16200000" flipV="1">
            <a:off x="4958557" y="5028406"/>
            <a:ext cx="509588" cy="619125"/>
          </a:xfrm>
          <a:prstGeom prst="stripedRightArrow">
            <a:avLst/>
          </a:prstGeom>
          <a:solidFill>
            <a:srgbClr val="0000CC"/>
          </a:solidFill>
          <a:ln w="12700" cap="flat" cmpd="sng" algn="ctr">
            <a:solidFill>
              <a:schemeClr val="tx1"/>
            </a:solidFill>
            <a:prstDash val="solid"/>
            <a:round/>
            <a:headEnd type="none" w="med" len="med"/>
            <a:tailEnd type="none" w="med" len="med"/>
          </a:ln>
          <a:effectLst/>
        </p:spPr>
        <p:txBody>
          <a:bodyPr lIns="0" tIns="0" rIns="0" bIns="0" anchor="ctr"/>
          <a:lstStyle/>
          <a:p>
            <a:pPr algn="ctr" eaLnBrk="0" hangingPunct="0">
              <a:defRPr/>
            </a:pPr>
            <a:endParaRPr lang="en-GB">
              <a:cs typeface="Arial" charset="0"/>
            </a:endParaRPr>
          </a:p>
        </p:txBody>
      </p:sp>
      <p:sp>
        <p:nvSpPr>
          <p:cNvPr id="49" name="48 Forma libre"/>
          <p:cNvSpPr/>
          <p:nvPr/>
        </p:nvSpPr>
        <p:spPr bwMode="auto">
          <a:xfrm>
            <a:off x="2474913" y="4859338"/>
            <a:ext cx="3716337" cy="525462"/>
          </a:xfrm>
          <a:custGeom>
            <a:avLst/>
            <a:gdLst>
              <a:gd name="connsiteX0" fmla="*/ 0 w 1880559"/>
              <a:gd name="connsiteY0" fmla="*/ 224287 h 517585"/>
              <a:gd name="connsiteX1" fmla="*/ 43133 w 1880559"/>
              <a:gd name="connsiteY1" fmla="*/ 207034 h 517585"/>
              <a:gd name="connsiteX2" fmla="*/ 69012 w 1880559"/>
              <a:gd name="connsiteY2" fmla="*/ 198408 h 517585"/>
              <a:gd name="connsiteX3" fmla="*/ 155276 w 1880559"/>
              <a:gd name="connsiteY3" fmla="*/ 155276 h 517585"/>
              <a:gd name="connsiteX4" fmla="*/ 207034 w 1880559"/>
              <a:gd name="connsiteY4" fmla="*/ 172529 h 517585"/>
              <a:gd name="connsiteX5" fmla="*/ 353683 w 1880559"/>
              <a:gd name="connsiteY5" fmla="*/ 155276 h 517585"/>
              <a:gd name="connsiteX6" fmla="*/ 379563 w 1880559"/>
              <a:gd name="connsiteY6" fmla="*/ 146649 h 517585"/>
              <a:gd name="connsiteX7" fmla="*/ 405442 w 1880559"/>
              <a:gd name="connsiteY7" fmla="*/ 129397 h 517585"/>
              <a:gd name="connsiteX8" fmla="*/ 483080 w 1880559"/>
              <a:gd name="connsiteY8" fmla="*/ 138023 h 517585"/>
              <a:gd name="connsiteX9" fmla="*/ 508959 w 1880559"/>
              <a:gd name="connsiteY9" fmla="*/ 146649 h 517585"/>
              <a:gd name="connsiteX10" fmla="*/ 543465 w 1880559"/>
              <a:gd name="connsiteY10" fmla="*/ 163902 h 517585"/>
              <a:gd name="connsiteX11" fmla="*/ 664234 w 1880559"/>
              <a:gd name="connsiteY11" fmla="*/ 181155 h 517585"/>
              <a:gd name="connsiteX12" fmla="*/ 724619 w 1880559"/>
              <a:gd name="connsiteY12" fmla="*/ 163902 h 517585"/>
              <a:gd name="connsiteX13" fmla="*/ 785004 w 1880559"/>
              <a:gd name="connsiteY13" fmla="*/ 94891 h 517585"/>
              <a:gd name="connsiteX14" fmla="*/ 836763 w 1880559"/>
              <a:gd name="connsiteY14" fmla="*/ 86264 h 517585"/>
              <a:gd name="connsiteX15" fmla="*/ 905774 w 1880559"/>
              <a:gd name="connsiteY15" fmla="*/ 34506 h 517585"/>
              <a:gd name="connsiteX16" fmla="*/ 957533 w 1880559"/>
              <a:gd name="connsiteY16" fmla="*/ 17253 h 517585"/>
              <a:gd name="connsiteX17" fmla="*/ 983412 w 1880559"/>
              <a:gd name="connsiteY17" fmla="*/ 8627 h 517585"/>
              <a:gd name="connsiteX18" fmla="*/ 1052423 w 1880559"/>
              <a:gd name="connsiteY18" fmla="*/ 25880 h 517585"/>
              <a:gd name="connsiteX19" fmla="*/ 1078302 w 1880559"/>
              <a:gd name="connsiteY19" fmla="*/ 43132 h 517585"/>
              <a:gd name="connsiteX20" fmla="*/ 1276710 w 1880559"/>
              <a:gd name="connsiteY20" fmla="*/ 17253 h 517585"/>
              <a:gd name="connsiteX21" fmla="*/ 1302589 w 1880559"/>
              <a:gd name="connsiteY21" fmla="*/ 0 h 517585"/>
              <a:gd name="connsiteX22" fmla="*/ 1414733 w 1880559"/>
              <a:gd name="connsiteY22" fmla="*/ 17253 h 517585"/>
              <a:gd name="connsiteX23" fmla="*/ 1449238 w 1880559"/>
              <a:gd name="connsiteY23" fmla="*/ 34506 h 517585"/>
              <a:gd name="connsiteX24" fmla="*/ 1457865 w 1880559"/>
              <a:gd name="connsiteY24" fmla="*/ 60385 h 517585"/>
              <a:gd name="connsiteX25" fmla="*/ 1518250 w 1880559"/>
              <a:gd name="connsiteY25" fmla="*/ 94891 h 517585"/>
              <a:gd name="connsiteX26" fmla="*/ 1570008 w 1880559"/>
              <a:gd name="connsiteY26" fmla="*/ 146649 h 517585"/>
              <a:gd name="connsiteX27" fmla="*/ 1613140 w 1880559"/>
              <a:gd name="connsiteY27" fmla="*/ 198408 h 517585"/>
              <a:gd name="connsiteX28" fmla="*/ 1664899 w 1880559"/>
              <a:gd name="connsiteY28" fmla="*/ 224287 h 517585"/>
              <a:gd name="connsiteX29" fmla="*/ 1682151 w 1880559"/>
              <a:gd name="connsiteY29" fmla="*/ 250166 h 517585"/>
              <a:gd name="connsiteX30" fmla="*/ 1811548 w 1880559"/>
              <a:gd name="connsiteY30" fmla="*/ 293298 h 517585"/>
              <a:gd name="connsiteX31" fmla="*/ 1871933 w 1880559"/>
              <a:gd name="connsiteY31" fmla="*/ 319178 h 517585"/>
              <a:gd name="connsiteX32" fmla="*/ 1880559 w 1880559"/>
              <a:gd name="connsiteY32" fmla="*/ 362310 h 517585"/>
              <a:gd name="connsiteX33" fmla="*/ 1854680 w 1880559"/>
              <a:gd name="connsiteY33" fmla="*/ 379563 h 517585"/>
              <a:gd name="connsiteX34" fmla="*/ 1647646 w 1880559"/>
              <a:gd name="connsiteY34" fmla="*/ 405442 h 517585"/>
              <a:gd name="connsiteX35" fmla="*/ 1475117 w 1880559"/>
              <a:gd name="connsiteY35" fmla="*/ 388189 h 517585"/>
              <a:gd name="connsiteX36" fmla="*/ 1337095 w 1880559"/>
              <a:gd name="connsiteY36" fmla="*/ 396815 h 517585"/>
              <a:gd name="connsiteX37" fmla="*/ 1293963 w 1880559"/>
              <a:gd name="connsiteY37" fmla="*/ 405442 h 517585"/>
              <a:gd name="connsiteX38" fmla="*/ 1268083 w 1880559"/>
              <a:gd name="connsiteY38" fmla="*/ 422695 h 517585"/>
              <a:gd name="connsiteX39" fmla="*/ 1207699 w 1880559"/>
              <a:gd name="connsiteY39" fmla="*/ 431321 h 517585"/>
              <a:gd name="connsiteX40" fmla="*/ 1164567 w 1880559"/>
              <a:gd name="connsiteY40" fmla="*/ 439948 h 517585"/>
              <a:gd name="connsiteX41" fmla="*/ 1009291 w 1880559"/>
              <a:gd name="connsiteY41" fmla="*/ 439948 h 517585"/>
              <a:gd name="connsiteX42" fmla="*/ 983412 w 1880559"/>
              <a:gd name="connsiteY42" fmla="*/ 448574 h 517585"/>
              <a:gd name="connsiteX43" fmla="*/ 828136 w 1880559"/>
              <a:gd name="connsiteY43" fmla="*/ 465827 h 517585"/>
              <a:gd name="connsiteX44" fmla="*/ 715993 w 1880559"/>
              <a:gd name="connsiteY44" fmla="*/ 465827 h 517585"/>
              <a:gd name="connsiteX45" fmla="*/ 569344 w 1880559"/>
              <a:gd name="connsiteY45" fmla="*/ 448574 h 517585"/>
              <a:gd name="connsiteX46" fmla="*/ 534838 w 1880559"/>
              <a:gd name="connsiteY46" fmla="*/ 431321 h 517585"/>
              <a:gd name="connsiteX47" fmla="*/ 491706 w 1880559"/>
              <a:gd name="connsiteY47" fmla="*/ 422695 h 517585"/>
              <a:gd name="connsiteX48" fmla="*/ 465827 w 1880559"/>
              <a:gd name="connsiteY48" fmla="*/ 414068 h 517585"/>
              <a:gd name="connsiteX49" fmla="*/ 414068 w 1880559"/>
              <a:gd name="connsiteY49" fmla="*/ 422695 h 517585"/>
              <a:gd name="connsiteX50" fmla="*/ 388189 w 1880559"/>
              <a:gd name="connsiteY50" fmla="*/ 431321 h 517585"/>
              <a:gd name="connsiteX51" fmla="*/ 353683 w 1880559"/>
              <a:gd name="connsiteY51" fmla="*/ 439948 h 517585"/>
              <a:gd name="connsiteX52" fmla="*/ 327804 w 1880559"/>
              <a:gd name="connsiteY52" fmla="*/ 457200 h 517585"/>
              <a:gd name="connsiteX53" fmla="*/ 207034 w 1880559"/>
              <a:gd name="connsiteY53" fmla="*/ 483080 h 517585"/>
              <a:gd name="connsiteX54" fmla="*/ 172529 w 1880559"/>
              <a:gd name="connsiteY54" fmla="*/ 491706 h 517585"/>
              <a:gd name="connsiteX55" fmla="*/ 146650 w 1880559"/>
              <a:gd name="connsiteY55" fmla="*/ 483080 h 517585"/>
              <a:gd name="connsiteX56" fmla="*/ 43133 w 1880559"/>
              <a:gd name="connsiteY56" fmla="*/ 500332 h 517585"/>
              <a:gd name="connsiteX57" fmla="*/ 8627 w 1880559"/>
              <a:gd name="connsiteY57" fmla="*/ 517585 h 517585"/>
              <a:gd name="connsiteX0" fmla="*/ 0 w 2775263"/>
              <a:gd name="connsiteY0" fmla="*/ 224287 h 517585"/>
              <a:gd name="connsiteX1" fmla="*/ 43133 w 2775263"/>
              <a:gd name="connsiteY1" fmla="*/ 207034 h 517585"/>
              <a:gd name="connsiteX2" fmla="*/ 69012 w 2775263"/>
              <a:gd name="connsiteY2" fmla="*/ 198408 h 517585"/>
              <a:gd name="connsiteX3" fmla="*/ 155276 w 2775263"/>
              <a:gd name="connsiteY3" fmla="*/ 155276 h 517585"/>
              <a:gd name="connsiteX4" fmla="*/ 207034 w 2775263"/>
              <a:gd name="connsiteY4" fmla="*/ 172529 h 517585"/>
              <a:gd name="connsiteX5" fmla="*/ 353683 w 2775263"/>
              <a:gd name="connsiteY5" fmla="*/ 155276 h 517585"/>
              <a:gd name="connsiteX6" fmla="*/ 379563 w 2775263"/>
              <a:gd name="connsiteY6" fmla="*/ 146649 h 517585"/>
              <a:gd name="connsiteX7" fmla="*/ 405442 w 2775263"/>
              <a:gd name="connsiteY7" fmla="*/ 129397 h 517585"/>
              <a:gd name="connsiteX8" fmla="*/ 483080 w 2775263"/>
              <a:gd name="connsiteY8" fmla="*/ 138023 h 517585"/>
              <a:gd name="connsiteX9" fmla="*/ 508959 w 2775263"/>
              <a:gd name="connsiteY9" fmla="*/ 146649 h 517585"/>
              <a:gd name="connsiteX10" fmla="*/ 543465 w 2775263"/>
              <a:gd name="connsiteY10" fmla="*/ 163902 h 517585"/>
              <a:gd name="connsiteX11" fmla="*/ 664234 w 2775263"/>
              <a:gd name="connsiteY11" fmla="*/ 181155 h 517585"/>
              <a:gd name="connsiteX12" fmla="*/ 724619 w 2775263"/>
              <a:gd name="connsiteY12" fmla="*/ 163902 h 517585"/>
              <a:gd name="connsiteX13" fmla="*/ 785004 w 2775263"/>
              <a:gd name="connsiteY13" fmla="*/ 94891 h 517585"/>
              <a:gd name="connsiteX14" fmla="*/ 836763 w 2775263"/>
              <a:gd name="connsiteY14" fmla="*/ 86264 h 517585"/>
              <a:gd name="connsiteX15" fmla="*/ 905774 w 2775263"/>
              <a:gd name="connsiteY15" fmla="*/ 34506 h 517585"/>
              <a:gd name="connsiteX16" fmla="*/ 957533 w 2775263"/>
              <a:gd name="connsiteY16" fmla="*/ 17253 h 517585"/>
              <a:gd name="connsiteX17" fmla="*/ 983412 w 2775263"/>
              <a:gd name="connsiteY17" fmla="*/ 8627 h 517585"/>
              <a:gd name="connsiteX18" fmla="*/ 1052423 w 2775263"/>
              <a:gd name="connsiteY18" fmla="*/ 25880 h 517585"/>
              <a:gd name="connsiteX19" fmla="*/ 1078302 w 2775263"/>
              <a:gd name="connsiteY19" fmla="*/ 43132 h 517585"/>
              <a:gd name="connsiteX20" fmla="*/ 1276710 w 2775263"/>
              <a:gd name="connsiteY20" fmla="*/ 17253 h 517585"/>
              <a:gd name="connsiteX21" fmla="*/ 1302589 w 2775263"/>
              <a:gd name="connsiteY21" fmla="*/ 0 h 517585"/>
              <a:gd name="connsiteX22" fmla="*/ 1414733 w 2775263"/>
              <a:gd name="connsiteY22" fmla="*/ 17253 h 517585"/>
              <a:gd name="connsiteX23" fmla="*/ 1449238 w 2775263"/>
              <a:gd name="connsiteY23" fmla="*/ 34506 h 517585"/>
              <a:gd name="connsiteX24" fmla="*/ 1457865 w 2775263"/>
              <a:gd name="connsiteY24" fmla="*/ 60385 h 517585"/>
              <a:gd name="connsiteX25" fmla="*/ 1518250 w 2775263"/>
              <a:gd name="connsiteY25" fmla="*/ 94891 h 517585"/>
              <a:gd name="connsiteX26" fmla="*/ 2768824 w 2775263"/>
              <a:gd name="connsiteY26" fmla="*/ 77638 h 517585"/>
              <a:gd name="connsiteX27" fmla="*/ 1613140 w 2775263"/>
              <a:gd name="connsiteY27" fmla="*/ 198408 h 517585"/>
              <a:gd name="connsiteX28" fmla="*/ 1664899 w 2775263"/>
              <a:gd name="connsiteY28" fmla="*/ 224287 h 517585"/>
              <a:gd name="connsiteX29" fmla="*/ 1682151 w 2775263"/>
              <a:gd name="connsiteY29" fmla="*/ 250166 h 517585"/>
              <a:gd name="connsiteX30" fmla="*/ 1811548 w 2775263"/>
              <a:gd name="connsiteY30" fmla="*/ 293298 h 517585"/>
              <a:gd name="connsiteX31" fmla="*/ 1871933 w 2775263"/>
              <a:gd name="connsiteY31" fmla="*/ 319178 h 517585"/>
              <a:gd name="connsiteX32" fmla="*/ 1880559 w 2775263"/>
              <a:gd name="connsiteY32" fmla="*/ 362310 h 517585"/>
              <a:gd name="connsiteX33" fmla="*/ 1854680 w 2775263"/>
              <a:gd name="connsiteY33" fmla="*/ 379563 h 517585"/>
              <a:gd name="connsiteX34" fmla="*/ 1647646 w 2775263"/>
              <a:gd name="connsiteY34" fmla="*/ 405442 h 517585"/>
              <a:gd name="connsiteX35" fmla="*/ 1475117 w 2775263"/>
              <a:gd name="connsiteY35" fmla="*/ 388189 h 517585"/>
              <a:gd name="connsiteX36" fmla="*/ 1337095 w 2775263"/>
              <a:gd name="connsiteY36" fmla="*/ 396815 h 517585"/>
              <a:gd name="connsiteX37" fmla="*/ 1293963 w 2775263"/>
              <a:gd name="connsiteY37" fmla="*/ 405442 h 517585"/>
              <a:gd name="connsiteX38" fmla="*/ 1268083 w 2775263"/>
              <a:gd name="connsiteY38" fmla="*/ 422695 h 517585"/>
              <a:gd name="connsiteX39" fmla="*/ 1207699 w 2775263"/>
              <a:gd name="connsiteY39" fmla="*/ 431321 h 517585"/>
              <a:gd name="connsiteX40" fmla="*/ 1164567 w 2775263"/>
              <a:gd name="connsiteY40" fmla="*/ 439948 h 517585"/>
              <a:gd name="connsiteX41" fmla="*/ 1009291 w 2775263"/>
              <a:gd name="connsiteY41" fmla="*/ 439948 h 517585"/>
              <a:gd name="connsiteX42" fmla="*/ 983412 w 2775263"/>
              <a:gd name="connsiteY42" fmla="*/ 448574 h 517585"/>
              <a:gd name="connsiteX43" fmla="*/ 828136 w 2775263"/>
              <a:gd name="connsiteY43" fmla="*/ 465827 h 517585"/>
              <a:gd name="connsiteX44" fmla="*/ 715993 w 2775263"/>
              <a:gd name="connsiteY44" fmla="*/ 465827 h 517585"/>
              <a:gd name="connsiteX45" fmla="*/ 569344 w 2775263"/>
              <a:gd name="connsiteY45" fmla="*/ 448574 h 517585"/>
              <a:gd name="connsiteX46" fmla="*/ 534838 w 2775263"/>
              <a:gd name="connsiteY46" fmla="*/ 431321 h 517585"/>
              <a:gd name="connsiteX47" fmla="*/ 491706 w 2775263"/>
              <a:gd name="connsiteY47" fmla="*/ 422695 h 517585"/>
              <a:gd name="connsiteX48" fmla="*/ 465827 w 2775263"/>
              <a:gd name="connsiteY48" fmla="*/ 414068 h 517585"/>
              <a:gd name="connsiteX49" fmla="*/ 414068 w 2775263"/>
              <a:gd name="connsiteY49" fmla="*/ 422695 h 517585"/>
              <a:gd name="connsiteX50" fmla="*/ 388189 w 2775263"/>
              <a:gd name="connsiteY50" fmla="*/ 431321 h 517585"/>
              <a:gd name="connsiteX51" fmla="*/ 353683 w 2775263"/>
              <a:gd name="connsiteY51" fmla="*/ 439948 h 517585"/>
              <a:gd name="connsiteX52" fmla="*/ 327804 w 2775263"/>
              <a:gd name="connsiteY52" fmla="*/ 457200 h 517585"/>
              <a:gd name="connsiteX53" fmla="*/ 207034 w 2775263"/>
              <a:gd name="connsiteY53" fmla="*/ 483080 h 517585"/>
              <a:gd name="connsiteX54" fmla="*/ 172529 w 2775263"/>
              <a:gd name="connsiteY54" fmla="*/ 491706 h 517585"/>
              <a:gd name="connsiteX55" fmla="*/ 146650 w 2775263"/>
              <a:gd name="connsiteY55" fmla="*/ 483080 h 517585"/>
              <a:gd name="connsiteX56" fmla="*/ 43133 w 2775263"/>
              <a:gd name="connsiteY56" fmla="*/ 500332 h 517585"/>
              <a:gd name="connsiteX57" fmla="*/ 8627 w 2775263"/>
              <a:gd name="connsiteY57" fmla="*/ 517585 h 517585"/>
              <a:gd name="connsiteX0" fmla="*/ 0 w 2840382"/>
              <a:gd name="connsiteY0" fmla="*/ 224287 h 517585"/>
              <a:gd name="connsiteX1" fmla="*/ 43133 w 2840382"/>
              <a:gd name="connsiteY1" fmla="*/ 207034 h 517585"/>
              <a:gd name="connsiteX2" fmla="*/ 69012 w 2840382"/>
              <a:gd name="connsiteY2" fmla="*/ 198408 h 517585"/>
              <a:gd name="connsiteX3" fmla="*/ 155276 w 2840382"/>
              <a:gd name="connsiteY3" fmla="*/ 155276 h 517585"/>
              <a:gd name="connsiteX4" fmla="*/ 207034 w 2840382"/>
              <a:gd name="connsiteY4" fmla="*/ 172529 h 517585"/>
              <a:gd name="connsiteX5" fmla="*/ 353683 w 2840382"/>
              <a:gd name="connsiteY5" fmla="*/ 155276 h 517585"/>
              <a:gd name="connsiteX6" fmla="*/ 379563 w 2840382"/>
              <a:gd name="connsiteY6" fmla="*/ 146649 h 517585"/>
              <a:gd name="connsiteX7" fmla="*/ 405442 w 2840382"/>
              <a:gd name="connsiteY7" fmla="*/ 129397 h 517585"/>
              <a:gd name="connsiteX8" fmla="*/ 483080 w 2840382"/>
              <a:gd name="connsiteY8" fmla="*/ 138023 h 517585"/>
              <a:gd name="connsiteX9" fmla="*/ 508959 w 2840382"/>
              <a:gd name="connsiteY9" fmla="*/ 146649 h 517585"/>
              <a:gd name="connsiteX10" fmla="*/ 543465 w 2840382"/>
              <a:gd name="connsiteY10" fmla="*/ 163902 h 517585"/>
              <a:gd name="connsiteX11" fmla="*/ 664234 w 2840382"/>
              <a:gd name="connsiteY11" fmla="*/ 181155 h 517585"/>
              <a:gd name="connsiteX12" fmla="*/ 724619 w 2840382"/>
              <a:gd name="connsiteY12" fmla="*/ 163902 h 517585"/>
              <a:gd name="connsiteX13" fmla="*/ 785004 w 2840382"/>
              <a:gd name="connsiteY13" fmla="*/ 94891 h 517585"/>
              <a:gd name="connsiteX14" fmla="*/ 836763 w 2840382"/>
              <a:gd name="connsiteY14" fmla="*/ 86264 h 517585"/>
              <a:gd name="connsiteX15" fmla="*/ 905774 w 2840382"/>
              <a:gd name="connsiteY15" fmla="*/ 34506 h 517585"/>
              <a:gd name="connsiteX16" fmla="*/ 957533 w 2840382"/>
              <a:gd name="connsiteY16" fmla="*/ 17253 h 517585"/>
              <a:gd name="connsiteX17" fmla="*/ 983412 w 2840382"/>
              <a:gd name="connsiteY17" fmla="*/ 8627 h 517585"/>
              <a:gd name="connsiteX18" fmla="*/ 1052423 w 2840382"/>
              <a:gd name="connsiteY18" fmla="*/ 25880 h 517585"/>
              <a:gd name="connsiteX19" fmla="*/ 1078302 w 2840382"/>
              <a:gd name="connsiteY19" fmla="*/ 43132 h 517585"/>
              <a:gd name="connsiteX20" fmla="*/ 1276710 w 2840382"/>
              <a:gd name="connsiteY20" fmla="*/ 17253 h 517585"/>
              <a:gd name="connsiteX21" fmla="*/ 1302589 w 2840382"/>
              <a:gd name="connsiteY21" fmla="*/ 0 h 517585"/>
              <a:gd name="connsiteX22" fmla="*/ 1414733 w 2840382"/>
              <a:gd name="connsiteY22" fmla="*/ 17253 h 517585"/>
              <a:gd name="connsiteX23" fmla="*/ 1449238 w 2840382"/>
              <a:gd name="connsiteY23" fmla="*/ 34506 h 517585"/>
              <a:gd name="connsiteX24" fmla="*/ 1457865 w 2840382"/>
              <a:gd name="connsiteY24" fmla="*/ 60385 h 517585"/>
              <a:gd name="connsiteX25" fmla="*/ 1518250 w 2840382"/>
              <a:gd name="connsiteY25" fmla="*/ 94891 h 517585"/>
              <a:gd name="connsiteX26" fmla="*/ 2768824 w 2840382"/>
              <a:gd name="connsiteY26" fmla="*/ 77638 h 517585"/>
              <a:gd name="connsiteX27" fmla="*/ 2577867 w 2840382"/>
              <a:gd name="connsiteY27" fmla="*/ 250166 h 517585"/>
              <a:gd name="connsiteX28" fmla="*/ 1664899 w 2840382"/>
              <a:gd name="connsiteY28" fmla="*/ 224287 h 517585"/>
              <a:gd name="connsiteX29" fmla="*/ 1682151 w 2840382"/>
              <a:gd name="connsiteY29" fmla="*/ 250166 h 517585"/>
              <a:gd name="connsiteX30" fmla="*/ 1811548 w 2840382"/>
              <a:gd name="connsiteY30" fmla="*/ 293298 h 517585"/>
              <a:gd name="connsiteX31" fmla="*/ 1871933 w 2840382"/>
              <a:gd name="connsiteY31" fmla="*/ 319178 h 517585"/>
              <a:gd name="connsiteX32" fmla="*/ 1880559 w 2840382"/>
              <a:gd name="connsiteY32" fmla="*/ 362310 h 517585"/>
              <a:gd name="connsiteX33" fmla="*/ 1854680 w 2840382"/>
              <a:gd name="connsiteY33" fmla="*/ 379563 h 517585"/>
              <a:gd name="connsiteX34" fmla="*/ 1647646 w 2840382"/>
              <a:gd name="connsiteY34" fmla="*/ 405442 h 517585"/>
              <a:gd name="connsiteX35" fmla="*/ 1475117 w 2840382"/>
              <a:gd name="connsiteY35" fmla="*/ 388189 h 517585"/>
              <a:gd name="connsiteX36" fmla="*/ 1337095 w 2840382"/>
              <a:gd name="connsiteY36" fmla="*/ 396815 h 517585"/>
              <a:gd name="connsiteX37" fmla="*/ 1293963 w 2840382"/>
              <a:gd name="connsiteY37" fmla="*/ 405442 h 517585"/>
              <a:gd name="connsiteX38" fmla="*/ 1268083 w 2840382"/>
              <a:gd name="connsiteY38" fmla="*/ 422695 h 517585"/>
              <a:gd name="connsiteX39" fmla="*/ 1207699 w 2840382"/>
              <a:gd name="connsiteY39" fmla="*/ 431321 h 517585"/>
              <a:gd name="connsiteX40" fmla="*/ 1164567 w 2840382"/>
              <a:gd name="connsiteY40" fmla="*/ 439948 h 517585"/>
              <a:gd name="connsiteX41" fmla="*/ 1009291 w 2840382"/>
              <a:gd name="connsiteY41" fmla="*/ 439948 h 517585"/>
              <a:gd name="connsiteX42" fmla="*/ 983412 w 2840382"/>
              <a:gd name="connsiteY42" fmla="*/ 448574 h 517585"/>
              <a:gd name="connsiteX43" fmla="*/ 828136 w 2840382"/>
              <a:gd name="connsiteY43" fmla="*/ 465827 h 517585"/>
              <a:gd name="connsiteX44" fmla="*/ 715993 w 2840382"/>
              <a:gd name="connsiteY44" fmla="*/ 465827 h 517585"/>
              <a:gd name="connsiteX45" fmla="*/ 569344 w 2840382"/>
              <a:gd name="connsiteY45" fmla="*/ 448574 h 517585"/>
              <a:gd name="connsiteX46" fmla="*/ 534838 w 2840382"/>
              <a:gd name="connsiteY46" fmla="*/ 431321 h 517585"/>
              <a:gd name="connsiteX47" fmla="*/ 491706 w 2840382"/>
              <a:gd name="connsiteY47" fmla="*/ 422695 h 517585"/>
              <a:gd name="connsiteX48" fmla="*/ 465827 w 2840382"/>
              <a:gd name="connsiteY48" fmla="*/ 414068 h 517585"/>
              <a:gd name="connsiteX49" fmla="*/ 414068 w 2840382"/>
              <a:gd name="connsiteY49" fmla="*/ 422695 h 517585"/>
              <a:gd name="connsiteX50" fmla="*/ 388189 w 2840382"/>
              <a:gd name="connsiteY50" fmla="*/ 431321 h 517585"/>
              <a:gd name="connsiteX51" fmla="*/ 353683 w 2840382"/>
              <a:gd name="connsiteY51" fmla="*/ 439948 h 517585"/>
              <a:gd name="connsiteX52" fmla="*/ 327804 w 2840382"/>
              <a:gd name="connsiteY52" fmla="*/ 457200 h 517585"/>
              <a:gd name="connsiteX53" fmla="*/ 207034 w 2840382"/>
              <a:gd name="connsiteY53" fmla="*/ 483080 h 517585"/>
              <a:gd name="connsiteX54" fmla="*/ 172529 w 2840382"/>
              <a:gd name="connsiteY54" fmla="*/ 491706 h 517585"/>
              <a:gd name="connsiteX55" fmla="*/ 146650 w 2840382"/>
              <a:gd name="connsiteY55" fmla="*/ 483080 h 517585"/>
              <a:gd name="connsiteX56" fmla="*/ 43133 w 2840382"/>
              <a:gd name="connsiteY56" fmla="*/ 500332 h 517585"/>
              <a:gd name="connsiteX57" fmla="*/ 8627 w 2840382"/>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1682151 w 2820444"/>
              <a:gd name="connsiteY29" fmla="*/ 250166 h 517585"/>
              <a:gd name="connsiteX30" fmla="*/ 1811548 w 2820444"/>
              <a:gd name="connsiteY30" fmla="*/ 293298 h 517585"/>
              <a:gd name="connsiteX31" fmla="*/ 1871933 w 2820444"/>
              <a:gd name="connsiteY31" fmla="*/ 319178 h 517585"/>
              <a:gd name="connsiteX32" fmla="*/ 1880559 w 2820444"/>
              <a:gd name="connsiteY32" fmla="*/ 362310 h 517585"/>
              <a:gd name="connsiteX33" fmla="*/ 1854680 w 2820444"/>
              <a:gd name="connsiteY33" fmla="*/ 379563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2405698 w 2820444"/>
              <a:gd name="connsiteY29" fmla="*/ 370936 h 517585"/>
              <a:gd name="connsiteX30" fmla="*/ 1811548 w 2820444"/>
              <a:gd name="connsiteY30" fmla="*/ 293298 h 517585"/>
              <a:gd name="connsiteX31" fmla="*/ 1871933 w 2820444"/>
              <a:gd name="connsiteY31" fmla="*/ 319178 h 517585"/>
              <a:gd name="connsiteX32" fmla="*/ 1880559 w 2820444"/>
              <a:gd name="connsiteY32" fmla="*/ 362310 h 517585"/>
              <a:gd name="connsiteX33" fmla="*/ 1854680 w 2820444"/>
              <a:gd name="connsiteY33" fmla="*/ 379563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2405698 w 2820444"/>
              <a:gd name="connsiteY29" fmla="*/ 370936 h 517585"/>
              <a:gd name="connsiteX30" fmla="*/ 2081105 w 2820444"/>
              <a:gd name="connsiteY30" fmla="*/ 431321 h 517585"/>
              <a:gd name="connsiteX31" fmla="*/ 1871933 w 2820444"/>
              <a:gd name="connsiteY31" fmla="*/ 319178 h 517585"/>
              <a:gd name="connsiteX32" fmla="*/ 1880559 w 2820444"/>
              <a:gd name="connsiteY32" fmla="*/ 362310 h 517585"/>
              <a:gd name="connsiteX33" fmla="*/ 1854680 w 2820444"/>
              <a:gd name="connsiteY33" fmla="*/ 379563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2405698 w 2820444"/>
              <a:gd name="connsiteY29" fmla="*/ 370936 h 517585"/>
              <a:gd name="connsiteX30" fmla="*/ 2081105 w 2820444"/>
              <a:gd name="connsiteY30" fmla="*/ 431321 h 517585"/>
              <a:gd name="connsiteX31" fmla="*/ 1971244 w 2820444"/>
              <a:gd name="connsiteY31" fmla="*/ 431322 h 517585"/>
              <a:gd name="connsiteX32" fmla="*/ 1880559 w 2820444"/>
              <a:gd name="connsiteY32" fmla="*/ 362310 h 517585"/>
              <a:gd name="connsiteX33" fmla="*/ 1854680 w 2820444"/>
              <a:gd name="connsiteY33" fmla="*/ 379563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2405698 w 2820444"/>
              <a:gd name="connsiteY29" fmla="*/ 370936 h 517585"/>
              <a:gd name="connsiteX30" fmla="*/ 2081105 w 2820444"/>
              <a:gd name="connsiteY30" fmla="*/ 431321 h 517585"/>
              <a:gd name="connsiteX31" fmla="*/ 1971244 w 2820444"/>
              <a:gd name="connsiteY31" fmla="*/ 431322 h 517585"/>
              <a:gd name="connsiteX32" fmla="*/ 1880559 w 2820444"/>
              <a:gd name="connsiteY32" fmla="*/ 362310 h 517585"/>
              <a:gd name="connsiteX33" fmla="*/ 1840493 w 2820444"/>
              <a:gd name="connsiteY33" fmla="*/ 448574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 name="connsiteX0" fmla="*/ 0 w 2820444"/>
              <a:gd name="connsiteY0" fmla="*/ 224287 h 517585"/>
              <a:gd name="connsiteX1" fmla="*/ 43133 w 2820444"/>
              <a:gd name="connsiteY1" fmla="*/ 207034 h 517585"/>
              <a:gd name="connsiteX2" fmla="*/ 69012 w 2820444"/>
              <a:gd name="connsiteY2" fmla="*/ 198408 h 517585"/>
              <a:gd name="connsiteX3" fmla="*/ 155276 w 2820444"/>
              <a:gd name="connsiteY3" fmla="*/ 155276 h 517585"/>
              <a:gd name="connsiteX4" fmla="*/ 207034 w 2820444"/>
              <a:gd name="connsiteY4" fmla="*/ 172529 h 517585"/>
              <a:gd name="connsiteX5" fmla="*/ 353683 w 2820444"/>
              <a:gd name="connsiteY5" fmla="*/ 155276 h 517585"/>
              <a:gd name="connsiteX6" fmla="*/ 379563 w 2820444"/>
              <a:gd name="connsiteY6" fmla="*/ 146649 h 517585"/>
              <a:gd name="connsiteX7" fmla="*/ 405442 w 2820444"/>
              <a:gd name="connsiteY7" fmla="*/ 129397 h 517585"/>
              <a:gd name="connsiteX8" fmla="*/ 483080 w 2820444"/>
              <a:gd name="connsiteY8" fmla="*/ 138023 h 517585"/>
              <a:gd name="connsiteX9" fmla="*/ 508959 w 2820444"/>
              <a:gd name="connsiteY9" fmla="*/ 146649 h 517585"/>
              <a:gd name="connsiteX10" fmla="*/ 543465 w 2820444"/>
              <a:gd name="connsiteY10" fmla="*/ 163902 h 517585"/>
              <a:gd name="connsiteX11" fmla="*/ 664234 w 2820444"/>
              <a:gd name="connsiteY11" fmla="*/ 181155 h 517585"/>
              <a:gd name="connsiteX12" fmla="*/ 724619 w 2820444"/>
              <a:gd name="connsiteY12" fmla="*/ 163902 h 517585"/>
              <a:gd name="connsiteX13" fmla="*/ 785004 w 2820444"/>
              <a:gd name="connsiteY13" fmla="*/ 94891 h 517585"/>
              <a:gd name="connsiteX14" fmla="*/ 836763 w 2820444"/>
              <a:gd name="connsiteY14" fmla="*/ 86264 h 517585"/>
              <a:gd name="connsiteX15" fmla="*/ 905774 w 2820444"/>
              <a:gd name="connsiteY15" fmla="*/ 34506 h 517585"/>
              <a:gd name="connsiteX16" fmla="*/ 957533 w 2820444"/>
              <a:gd name="connsiteY16" fmla="*/ 17253 h 517585"/>
              <a:gd name="connsiteX17" fmla="*/ 983412 w 2820444"/>
              <a:gd name="connsiteY17" fmla="*/ 8627 h 517585"/>
              <a:gd name="connsiteX18" fmla="*/ 1052423 w 2820444"/>
              <a:gd name="connsiteY18" fmla="*/ 25880 h 517585"/>
              <a:gd name="connsiteX19" fmla="*/ 1078302 w 2820444"/>
              <a:gd name="connsiteY19" fmla="*/ 43132 h 517585"/>
              <a:gd name="connsiteX20" fmla="*/ 1276710 w 2820444"/>
              <a:gd name="connsiteY20" fmla="*/ 17253 h 517585"/>
              <a:gd name="connsiteX21" fmla="*/ 1302589 w 2820444"/>
              <a:gd name="connsiteY21" fmla="*/ 0 h 517585"/>
              <a:gd name="connsiteX22" fmla="*/ 1414733 w 2820444"/>
              <a:gd name="connsiteY22" fmla="*/ 17253 h 517585"/>
              <a:gd name="connsiteX23" fmla="*/ 1449238 w 2820444"/>
              <a:gd name="connsiteY23" fmla="*/ 34506 h 517585"/>
              <a:gd name="connsiteX24" fmla="*/ 1457865 w 2820444"/>
              <a:gd name="connsiteY24" fmla="*/ 60385 h 517585"/>
              <a:gd name="connsiteX25" fmla="*/ 1518250 w 2820444"/>
              <a:gd name="connsiteY25" fmla="*/ 94891 h 517585"/>
              <a:gd name="connsiteX26" fmla="*/ 2768824 w 2820444"/>
              <a:gd name="connsiteY26" fmla="*/ 77638 h 517585"/>
              <a:gd name="connsiteX27" fmla="*/ 2577867 w 2820444"/>
              <a:gd name="connsiteY27" fmla="*/ 250166 h 517585"/>
              <a:gd name="connsiteX28" fmla="*/ 2544503 w 2820444"/>
              <a:gd name="connsiteY28" fmla="*/ 336431 h 517585"/>
              <a:gd name="connsiteX29" fmla="*/ 2405698 w 2820444"/>
              <a:gd name="connsiteY29" fmla="*/ 370936 h 517585"/>
              <a:gd name="connsiteX30" fmla="*/ 2081105 w 2820444"/>
              <a:gd name="connsiteY30" fmla="*/ 431321 h 517585"/>
              <a:gd name="connsiteX31" fmla="*/ 1971244 w 2820444"/>
              <a:gd name="connsiteY31" fmla="*/ 431322 h 517585"/>
              <a:gd name="connsiteX32" fmla="*/ 1916027 w 2820444"/>
              <a:gd name="connsiteY32" fmla="*/ 431321 h 517585"/>
              <a:gd name="connsiteX33" fmla="*/ 1840493 w 2820444"/>
              <a:gd name="connsiteY33" fmla="*/ 448574 h 517585"/>
              <a:gd name="connsiteX34" fmla="*/ 1647646 w 2820444"/>
              <a:gd name="connsiteY34" fmla="*/ 405442 h 517585"/>
              <a:gd name="connsiteX35" fmla="*/ 1475117 w 2820444"/>
              <a:gd name="connsiteY35" fmla="*/ 388189 h 517585"/>
              <a:gd name="connsiteX36" fmla="*/ 1337095 w 2820444"/>
              <a:gd name="connsiteY36" fmla="*/ 396815 h 517585"/>
              <a:gd name="connsiteX37" fmla="*/ 1293963 w 2820444"/>
              <a:gd name="connsiteY37" fmla="*/ 405442 h 517585"/>
              <a:gd name="connsiteX38" fmla="*/ 1268083 w 2820444"/>
              <a:gd name="connsiteY38" fmla="*/ 422695 h 517585"/>
              <a:gd name="connsiteX39" fmla="*/ 1207699 w 2820444"/>
              <a:gd name="connsiteY39" fmla="*/ 431321 h 517585"/>
              <a:gd name="connsiteX40" fmla="*/ 1164567 w 2820444"/>
              <a:gd name="connsiteY40" fmla="*/ 439948 h 517585"/>
              <a:gd name="connsiteX41" fmla="*/ 1009291 w 2820444"/>
              <a:gd name="connsiteY41" fmla="*/ 439948 h 517585"/>
              <a:gd name="connsiteX42" fmla="*/ 983412 w 2820444"/>
              <a:gd name="connsiteY42" fmla="*/ 448574 h 517585"/>
              <a:gd name="connsiteX43" fmla="*/ 828136 w 2820444"/>
              <a:gd name="connsiteY43" fmla="*/ 465827 h 517585"/>
              <a:gd name="connsiteX44" fmla="*/ 715993 w 2820444"/>
              <a:gd name="connsiteY44" fmla="*/ 465827 h 517585"/>
              <a:gd name="connsiteX45" fmla="*/ 569344 w 2820444"/>
              <a:gd name="connsiteY45" fmla="*/ 448574 h 517585"/>
              <a:gd name="connsiteX46" fmla="*/ 534838 w 2820444"/>
              <a:gd name="connsiteY46" fmla="*/ 431321 h 517585"/>
              <a:gd name="connsiteX47" fmla="*/ 491706 w 2820444"/>
              <a:gd name="connsiteY47" fmla="*/ 422695 h 517585"/>
              <a:gd name="connsiteX48" fmla="*/ 465827 w 2820444"/>
              <a:gd name="connsiteY48" fmla="*/ 414068 h 517585"/>
              <a:gd name="connsiteX49" fmla="*/ 414068 w 2820444"/>
              <a:gd name="connsiteY49" fmla="*/ 422695 h 517585"/>
              <a:gd name="connsiteX50" fmla="*/ 388189 w 2820444"/>
              <a:gd name="connsiteY50" fmla="*/ 431321 h 517585"/>
              <a:gd name="connsiteX51" fmla="*/ 353683 w 2820444"/>
              <a:gd name="connsiteY51" fmla="*/ 439948 h 517585"/>
              <a:gd name="connsiteX52" fmla="*/ 327804 w 2820444"/>
              <a:gd name="connsiteY52" fmla="*/ 457200 h 517585"/>
              <a:gd name="connsiteX53" fmla="*/ 207034 w 2820444"/>
              <a:gd name="connsiteY53" fmla="*/ 483080 h 517585"/>
              <a:gd name="connsiteX54" fmla="*/ 172529 w 2820444"/>
              <a:gd name="connsiteY54" fmla="*/ 491706 h 517585"/>
              <a:gd name="connsiteX55" fmla="*/ 146650 w 2820444"/>
              <a:gd name="connsiteY55" fmla="*/ 483080 h 517585"/>
              <a:gd name="connsiteX56" fmla="*/ 43133 w 2820444"/>
              <a:gd name="connsiteY56" fmla="*/ 500332 h 517585"/>
              <a:gd name="connsiteX57" fmla="*/ 8627 w 2820444"/>
              <a:gd name="connsiteY57" fmla="*/ 517585 h 51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820444" h="517585">
                <a:moveTo>
                  <a:pt x="0" y="224287"/>
                </a:moveTo>
                <a:cubicBezTo>
                  <a:pt x="14378" y="218536"/>
                  <a:pt x="28634" y="212471"/>
                  <a:pt x="43133" y="207034"/>
                </a:cubicBezTo>
                <a:cubicBezTo>
                  <a:pt x="51647" y="203841"/>
                  <a:pt x="61063" y="202824"/>
                  <a:pt x="69012" y="198408"/>
                </a:cubicBezTo>
                <a:cubicBezTo>
                  <a:pt x="153043" y="151724"/>
                  <a:pt x="87841" y="172134"/>
                  <a:pt x="155276" y="155276"/>
                </a:cubicBezTo>
                <a:cubicBezTo>
                  <a:pt x="172529" y="161027"/>
                  <a:pt x="188989" y="174785"/>
                  <a:pt x="207034" y="172529"/>
                </a:cubicBezTo>
                <a:cubicBezTo>
                  <a:pt x="301883" y="160672"/>
                  <a:pt x="253005" y="166462"/>
                  <a:pt x="353683" y="155276"/>
                </a:cubicBezTo>
                <a:cubicBezTo>
                  <a:pt x="362310" y="152400"/>
                  <a:pt x="371430" y="150716"/>
                  <a:pt x="379563" y="146649"/>
                </a:cubicBezTo>
                <a:cubicBezTo>
                  <a:pt x="388836" y="142013"/>
                  <a:pt x="395110" y="130258"/>
                  <a:pt x="405442" y="129397"/>
                </a:cubicBezTo>
                <a:cubicBezTo>
                  <a:pt x="431391" y="127235"/>
                  <a:pt x="457201" y="135148"/>
                  <a:pt x="483080" y="138023"/>
                </a:cubicBezTo>
                <a:cubicBezTo>
                  <a:pt x="491706" y="140898"/>
                  <a:pt x="500601" y="143067"/>
                  <a:pt x="508959" y="146649"/>
                </a:cubicBezTo>
                <a:cubicBezTo>
                  <a:pt x="520779" y="151715"/>
                  <a:pt x="531424" y="159387"/>
                  <a:pt x="543465" y="163902"/>
                </a:cubicBezTo>
                <a:cubicBezTo>
                  <a:pt x="577582" y="176696"/>
                  <a:pt x="635455" y="178277"/>
                  <a:pt x="664234" y="181155"/>
                </a:cubicBezTo>
                <a:cubicBezTo>
                  <a:pt x="664535" y="181080"/>
                  <a:pt x="720492" y="168029"/>
                  <a:pt x="724619" y="163902"/>
                </a:cubicBezTo>
                <a:cubicBezTo>
                  <a:pt x="751935" y="136586"/>
                  <a:pt x="748343" y="107112"/>
                  <a:pt x="785004" y="94891"/>
                </a:cubicBezTo>
                <a:cubicBezTo>
                  <a:pt x="801597" y="89360"/>
                  <a:pt x="819510" y="89140"/>
                  <a:pt x="836763" y="86264"/>
                </a:cubicBezTo>
                <a:cubicBezTo>
                  <a:pt x="842259" y="81867"/>
                  <a:pt x="890327" y="41371"/>
                  <a:pt x="905774" y="34506"/>
                </a:cubicBezTo>
                <a:cubicBezTo>
                  <a:pt x="922393" y="27120"/>
                  <a:pt x="940280" y="23004"/>
                  <a:pt x="957533" y="17253"/>
                </a:cubicBezTo>
                <a:lnTo>
                  <a:pt x="983412" y="8627"/>
                </a:lnTo>
                <a:cubicBezTo>
                  <a:pt x="999824" y="11909"/>
                  <a:pt x="1034735" y="17036"/>
                  <a:pt x="1052423" y="25880"/>
                </a:cubicBezTo>
                <a:cubicBezTo>
                  <a:pt x="1061696" y="30516"/>
                  <a:pt x="1069676" y="37381"/>
                  <a:pt x="1078302" y="43132"/>
                </a:cubicBezTo>
                <a:cubicBezTo>
                  <a:pt x="1098085" y="41968"/>
                  <a:pt x="1232356" y="46823"/>
                  <a:pt x="1276710" y="17253"/>
                </a:cubicBezTo>
                <a:lnTo>
                  <a:pt x="1302589" y="0"/>
                </a:lnTo>
                <a:cubicBezTo>
                  <a:pt x="1319490" y="2113"/>
                  <a:pt x="1391027" y="9351"/>
                  <a:pt x="1414733" y="17253"/>
                </a:cubicBezTo>
                <a:cubicBezTo>
                  <a:pt x="1426932" y="21319"/>
                  <a:pt x="1437736" y="28755"/>
                  <a:pt x="1449238" y="34506"/>
                </a:cubicBezTo>
                <a:cubicBezTo>
                  <a:pt x="1452114" y="43132"/>
                  <a:pt x="1452185" y="53285"/>
                  <a:pt x="1457865" y="60385"/>
                </a:cubicBezTo>
                <a:cubicBezTo>
                  <a:pt x="1465994" y="70547"/>
                  <a:pt x="1509759" y="90645"/>
                  <a:pt x="1518250" y="94891"/>
                </a:cubicBezTo>
                <a:cubicBezTo>
                  <a:pt x="1548621" y="140450"/>
                  <a:pt x="2592221" y="51759"/>
                  <a:pt x="2768824" y="77638"/>
                </a:cubicBezTo>
                <a:cubicBezTo>
                  <a:pt x="2945427" y="103517"/>
                  <a:pt x="2615254" y="207034"/>
                  <a:pt x="2577867" y="250166"/>
                </a:cubicBezTo>
                <a:cubicBezTo>
                  <a:pt x="2540480" y="293298"/>
                  <a:pt x="2523453" y="329415"/>
                  <a:pt x="2544503" y="336431"/>
                </a:cubicBezTo>
                <a:cubicBezTo>
                  <a:pt x="2550254" y="345057"/>
                  <a:pt x="2482931" y="355121"/>
                  <a:pt x="2405698" y="370936"/>
                </a:cubicBezTo>
                <a:cubicBezTo>
                  <a:pt x="2328465" y="386751"/>
                  <a:pt x="2008005" y="423199"/>
                  <a:pt x="2081105" y="431321"/>
                </a:cubicBezTo>
                <a:cubicBezTo>
                  <a:pt x="2093744" y="435534"/>
                  <a:pt x="1998757" y="431322"/>
                  <a:pt x="1971244" y="431322"/>
                </a:cubicBezTo>
                <a:cubicBezTo>
                  <a:pt x="1943731" y="431322"/>
                  <a:pt x="1913152" y="416944"/>
                  <a:pt x="1916027" y="431321"/>
                </a:cubicBezTo>
                <a:cubicBezTo>
                  <a:pt x="1907401" y="437072"/>
                  <a:pt x="1885223" y="452887"/>
                  <a:pt x="1840493" y="448574"/>
                </a:cubicBezTo>
                <a:cubicBezTo>
                  <a:pt x="1795763" y="444261"/>
                  <a:pt x="1780247" y="398812"/>
                  <a:pt x="1647646" y="405442"/>
                </a:cubicBezTo>
                <a:cubicBezTo>
                  <a:pt x="1588810" y="397036"/>
                  <a:pt x="1536241" y="388189"/>
                  <a:pt x="1475117" y="388189"/>
                </a:cubicBezTo>
                <a:cubicBezTo>
                  <a:pt x="1429020" y="388189"/>
                  <a:pt x="1383102" y="393940"/>
                  <a:pt x="1337095" y="396815"/>
                </a:cubicBezTo>
                <a:cubicBezTo>
                  <a:pt x="1322718" y="399691"/>
                  <a:pt x="1307692" y="400294"/>
                  <a:pt x="1293963" y="405442"/>
                </a:cubicBezTo>
                <a:cubicBezTo>
                  <a:pt x="1284255" y="409082"/>
                  <a:pt x="1278014" y="419716"/>
                  <a:pt x="1268083" y="422695"/>
                </a:cubicBezTo>
                <a:cubicBezTo>
                  <a:pt x="1248608" y="428537"/>
                  <a:pt x="1227755" y="427978"/>
                  <a:pt x="1207699" y="431321"/>
                </a:cubicBezTo>
                <a:cubicBezTo>
                  <a:pt x="1193236" y="433731"/>
                  <a:pt x="1178944" y="437072"/>
                  <a:pt x="1164567" y="439948"/>
                </a:cubicBezTo>
                <a:cubicBezTo>
                  <a:pt x="1088835" y="427325"/>
                  <a:pt x="1110083" y="426509"/>
                  <a:pt x="1009291" y="439948"/>
                </a:cubicBezTo>
                <a:cubicBezTo>
                  <a:pt x="1000278" y="441150"/>
                  <a:pt x="992414" y="447288"/>
                  <a:pt x="983412" y="448574"/>
                </a:cubicBezTo>
                <a:cubicBezTo>
                  <a:pt x="931858" y="455939"/>
                  <a:pt x="879895" y="460076"/>
                  <a:pt x="828136" y="465827"/>
                </a:cubicBezTo>
                <a:cubicBezTo>
                  <a:pt x="765845" y="445062"/>
                  <a:pt x="839898" y="465827"/>
                  <a:pt x="715993" y="465827"/>
                </a:cubicBezTo>
                <a:cubicBezTo>
                  <a:pt x="684053" y="465827"/>
                  <a:pt x="605879" y="453793"/>
                  <a:pt x="569344" y="448574"/>
                </a:cubicBezTo>
                <a:cubicBezTo>
                  <a:pt x="557842" y="442823"/>
                  <a:pt x="547038" y="435388"/>
                  <a:pt x="534838" y="431321"/>
                </a:cubicBezTo>
                <a:cubicBezTo>
                  <a:pt x="520928" y="426685"/>
                  <a:pt x="505930" y="426251"/>
                  <a:pt x="491706" y="422695"/>
                </a:cubicBezTo>
                <a:cubicBezTo>
                  <a:pt x="482884" y="420490"/>
                  <a:pt x="474453" y="416944"/>
                  <a:pt x="465827" y="414068"/>
                </a:cubicBezTo>
                <a:cubicBezTo>
                  <a:pt x="448574" y="416944"/>
                  <a:pt x="431142" y="418901"/>
                  <a:pt x="414068" y="422695"/>
                </a:cubicBezTo>
                <a:cubicBezTo>
                  <a:pt x="405192" y="424668"/>
                  <a:pt x="396932" y="428823"/>
                  <a:pt x="388189" y="431321"/>
                </a:cubicBezTo>
                <a:cubicBezTo>
                  <a:pt x="376789" y="434578"/>
                  <a:pt x="365185" y="437072"/>
                  <a:pt x="353683" y="439948"/>
                </a:cubicBezTo>
                <a:cubicBezTo>
                  <a:pt x="345057" y="445699"/>
                  <a:pt x="337278" y="452989"/>
                  <a:pt x="327804" y="457200"/>
                </a:cubicBezTo>
                <a:cubicBezTo>
                  <a:pt x="273308" y="481420"/>
                  <a:pt x="269545" y="472661"/>
                  <a:pt x="207034" y="483080"/>
                </a:cubicBezTo>
                <a:cubicBezTo>
                  <a:pt x="195340" y="485029"/>
                  <a:pt x="184031" y="488831"/>
                  <a:pt x="172529" y="491706"/>
                </a:cubicBezTo>
                <a:cubicBezTo>
                  <a:pt x="163903" y="488831"/>
                  <a:pt x="155743" y="483080"/>
                  <a:pt x="146650" y="483080"/>
                </a:cubicBezTo>
                <a:cubicBezTo>
                  <a:pt x="115146" y="483080"/>
                  <a:pt x="74931" y="491247"/>
                  <a:pt x="43133" y="500332"/>
                </a:cubicBezTo>
                <a:cubicBezTo>
                  <a:pt x="15378" y="508262"/>
                  <a:pt x="22796" y="503416"/>
                  <a:pt x="8627" y="517585"/>
                </a:cubicBezTo>
              </a:path>
            </a:pathLst>
          </a:custGeom>
          <a:solidFill>
            <a:schemeClr val="tx2">
              <a:lumMod val="60000"/>
              <a:lumOff val="40000"/>
              <a:alpha val="83000"/>
            </a:schemeClr>
          </a:solidFill>
          <a:ln w="12700" cap="flat" cmpd="sng" algn="ctr">
            <a:noFill/>
            <a:prstDash val="solid"/>
            <a:round/>
            <a:headEnd type="none" w="med" len="med"/>
            <a:tailEnd type="none" w="med" len="med"/>
          </a:ln>
          <a:effectLst/>
        </p:spPr>
        <p:txBody>
          <a:bodyPr lIns="0" tIns="0" rIns="0" bIns="0" anchor="ctr"/>
          <a:lstStyle/>
          <a:p>
            <a:pPr algn="ctr" eaLnBrk="0" hangingPunct="0">
              <a:defRPr/>
            </a:pPr>
            <a:endParaRPr lang="en-GB">
              <a:cs typeface="Arial" charset="0"/>
            </a:endParaRPr>
          </a:p>
        </p:txBody>
      </p:sp>
      <p:pic>
        <p:nvPicPr>
          <p:cNvPr id="51" name="Picture 10"/>
          <p:cNvPicPr>
            <a:picLocks noChangeAspect="1" noChangeArrowheads="1"/>
          </p:cNvPicPr>
          <p:nvPr/>
        </p:nvPicPr>
        <p:blipFill>
          <a:blip r:embed="rId6" cstate="print"/>
          <a:srcRect/>
          <a:stretch>
            <a:fillRect/>
          </a:stretch>
        </p:blipFill>
        <p:spPr bwMode="auto">
          <a:xfrm>
            <a:off x="352425" y="893763"/>
            <a:ext cx="6753225" cy="1200150"/>
          </a:xfrm>
          <a:prstGeom prst="rect">
            <a:avLst/>
          </a:prstGeom>
          <a:noFill/>
          <a:ln w="28575">
            <a:solidFill>
              <a:srgbClr val="FFC000"/>
            </a:solidFill>
            <a:miter lim="800000"/>
            <a:headEnd/>
            <a:tailEnd/>
          </a:ln>
        </p:spPr>
      </p:pic>
      <p:pic>
        <p:nvPicPr>
          <p:cNvPr id="52" name="Picture 7"/>
          <p:cNvPicPr>
            <a:picLocks noChangeAspect="1" noChangeArrowheads="1"/>
          </p:cNvPicPr>
          <p:nvPr/>
        </p:nvPicPr>
        <p:blipFill>
          <a:blip r:embed="rId7" cstate="print"/>
          <a:srcRect t="5087"/>
          <a:stretch>
            <a:fillRect/>
          </a:stretch>
        </p:blipFill>
        <p:spPr bwMode="auto">
          <a:xfrm>
            <a:off x="2208213" y="2232025"/>
            <a:ext cx="6886575" cy="1149350"/>
          </a:xfrm>
          <a:prstGeom prst="rect">
            <a:avLst/>
          </a:prstGeom>
          <a:noFill/>
          <a:ln w="28575">
            <a:solidFill>
              <a:schemeClr val="accent6">
                <a:lumMod val="75000"/>
              </a:schemeClr>
            </a:solidFill>
            <a:miter lim="800000"/>
            <a:headEnd/>
            <a:tailEnd/>
          </a:ln>
        </p:spPr>
      </p:pic>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dissolve">
                                      <p:cBhvr>
                                        <p:cTn id="7" dur="1000"/>
                                        <p:tgtEl>
                                          <p:spTgt spid="2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dissolve">
                                      <p:cBhvr>
                                        <p:cTn id="10" dur="1000"/>
                                        <p:tgtEl>
                                          <p:spTgt spid="250"/>
                                        </p:tgtEl>
                                      </p:cBhvr>
                                    </p:animEffect>
                                  </p:childTnLst>
                                </p:cTn>
                              </p:par>
                              <p:par>
                                <p:cTn id="11" presetID="9" presetClass="entr" presetSubtype="0" fill="hold" nodeType="withEffect">
                                  <p:stCondLst>
                                    <p:cond delay="0"/>
                                  </p:stCondLst>
                                  <p:childTnLst>
                                    <p:set>
                                      <p:cBhvr>
                                        <p:cTn id="12" dur="1" fill="hold">
                                          <p:stCondLst>
                                            <p:cond delay="0"/>
                                          </p:stCondLst>
                                        </p:cTn>
                                        <p:tgtEl>
                                          <p:spTgt spid="241"/>
                                        </p:tgtEl>
                                        <p:attrNameLst>
                                          <p:attrName>style.visibility</p:attrName>
                                        </p:attrNameLst>
                                      </p:cBhvr>
                                      <p:to>
                                        <p:strVal val="visible"/>
                                      </p:to>
                                    </p:set>
                                    <p:animEffect transition="in" filter="dissolve">
                                      <p:cBhvr>
                                        <p:cTn id="13" dur="1000"/>
                                        <p:tgtEl>
                                          <p:spTgt spid="241"/>
                                        </p:tgtEl>
                                      </p:cBhvr>
                                    </p:animEffect>
                                  </p:childTnLst>
                                </p:cTn>
                              </p:par>
                              <p:par>
                                <p:cTn id="14" presetID="9" presetClass="entr" presetSubtype="0" fill="hold" nodeType="with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dissolve">
                                      <p:cBhvr>
                                        <p:cTn id="16" dur="1000"/>
                                        <p:tgtEl>
                                          <p:spTgt spid="242"/>
                                        </p:tgtEl>
                                      </p:cBhvr>
                                    </p:animEffect>
                                  </p:childTnLst>
                                </p:cTn>
                              </p:par>
                              <p:par>
                                <p:cTn id="17" presetID="9" presetClass="entr" presetSubtype="0"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dissolve">
                                      <p:cBhvr>
                                        <p:cTn id="19" dur="1000"/>
                                        <p:tgtEl>
                                          <p:spTgt spid="246"/>
                                        </p:tgtEl>
                                      </p:cBhvr>
                                    </p:animEffect>
                                  </p:childTnLst>
                                </p:cTn>
                              </p:par>
                              <p:par>
                                <p:cTn id="20" presetID="9" presetClass="entr" presetSubtype="0" fill="hold" nodeType="with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dissolve">
                                      <p:cBhvr>
                                        <p:cTn id="22" dur="1000"/>
                                        <p:tgtEl>
                                          <p:spTgt spid="247"/>
                                        </p:tgtEl>
                                      </p:cBhvr>
                                    </p:animEffect>
                                  </p:childTnLst>
                                </p:cTn>
                              </p:par>
                              <p:par>
                                <p:cTn id="23" presetID="10" presetClass="entr" presetSubtype="0" fill="hold" nodeType="withEffect">
                                  <p:stCondLst>
                                    <p:cond delay="0"/>
                                  </p:stCondLst>
                                  <p:childTnLst>
                                    <p:set>
                                      <p:cBhvr>
                                        <p:cTn id="24" dur="1" fill="hold">
                                          <p:stCondLst>
                                            <p:cond delay="0"/>
                                          </p:stCondLst>
                                        </p:cTn>
                                        <p:tgtEl>
                                          <p:spTgt spid="230"/>
                                        </p:tgtEl>
                                        <p:attrNameLst>
                                          <p:attrName>style.visibility</p:attrName>
                                        </p:attrNameLst>
                                      </p:cBhvr>
                                      <p:to>
                                        <p:strVal val="visible"/>
                                      </p:to>
                                    </p:set>
                                    <p:animEffect transition="in" filter="fade">
                                      <p:cBhvr>
                                        <p:cTn id="25" dur="1000"/>
                                        <p:tgtEl>
                                          <p:spTgt spid="230"/>
                                        </p:tgtEl>
                                      </p:cBhvr>
                                    </p:animEffect>
                                  </p:childTnLst>
                                </p:cTn>
                              </p:par>
                              <p:par>
                                <p:cTn id="26" presetID="10" presetClass="entr" presetSubtype="0" fill="hold" nodeType="withEffect">
                                  <p:stCondLst>
                                    <p:cond delay="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1000"/>
                                        <p:tgtEl>
                                          <p:spTgt spid="24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dissolve">
                                      <p:cBhvr>
                                        <p:cTn id="33" dur="1000"/>
                                        <p:tgtEl>
                                          <p:spTgt spid="24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par>
                          <p:cTn id="38" fill="hold">
                            <p:stCondLst>
                              <p:cond delay="0"/>
                            </p:stCondLst>
                            <p:childTnLst>
                              <p:par>
                                <p:cTn id="39" presetID="26" presetClass="emph" presetSubtype="0" fill="hold" nodeType="afterEffect">
                                  <p:stCondLst>
                                    <p:cond delay="0"/>
                                  </p:stCondLst>
                                  <p:childTnLst>
                                    <p:animEffect transition="out" filter="fade">
                                      <p:cBhvr>
                                        <p:cTn id="40" dur="500" tmFilter="0, 0; .2, .5; .8, .5; 1, 0"/>
                                        <p:tgtEl>
                                          <p:spTgt spid="40"/>
                                        </p:tgtEl>
                                      </p:cBhvr>
                                    </p:animEffect>
                                    <p:animScale>
                                      <p:cBhvr>
                                        <p:cTn id="41" dur="250" autoRev="1" fill="hold"/>
                                        <p:tgtEl>
                                          <p:spTgt spid="4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1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3800"/>
                                        </p:tgtEl>
                                        <p:attrNameLst>
                                          <p:attrName>style.visibility</p:attrName>
                                        </p:attrNameLst>
                                      </p:cBhvr>
                                      <p:to>
                                        <p:strVal val="visible"/>
                                      </p:to>
                                    </p:set>
                                    <p:animEffect transition="in" filter="wipe(down)">
                                      <p:cBhvr>
                                        <p:cTn id="55" dur="1000"/>
                                        <p:tgtEl>
                                          <p:spTgt spid="33800"/>
                                        </p:tgtEl>
                                      </p:cBhvr>
                                    </p:animEffect>
                                  </p:childTnLst>
                                </p:cTn>
                              </p:par>
                              <p:par>
                                <p:cTn id="56" presetID="22" presetClass="entr" presetSubtype="4" fill="hold" nodeType="withEffect">
                                  <p:stCondLst>
                                    <p:cond delay="0"/>
                                  </p:stCondLst>
                                  <p:childTnLst>
                                    <p:set>
                                      <p:cBhvr>
                                        <p:cTn id="57" dur="1" fill="hold">
                                          <p:stCondLst>
                                            <p:cond delay="0"/>
                                          </p:stCondLst>
                                        </p:cTn>
                                        <p:tgtEl>
                                          <p:spTgt spid="227"/>
                                        </p:tgtEl>
                                        <p:attrNameLst>
                                          <p:attrName>style.visibility</p:attrName>
                                        </p:attrNameLst>
                                      </p:cBhvr>
                                      <p:to>
                                        <p:strVal val="visible"/>
                                      </p:to>
                                    </p:set>
                                    <p:animEffect transition="in" filter="wipe(down)">
                                      <p:cBhvr>
                                        <p:cTn id="58" dur="1000"/>
                                        <p:tgtEl>
                                          <p:spTgt spid="22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dissolve">
                                      <p:cBhvr>
                                        <p:cTn id="63" dur="10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52"/>
                                        </p:tgtEl>
                                        <p:attrNameLst>
                                          <p:attrName>style.visibility</p:attrName>
                                        </p:attrNameLst>
                                      </p:cBhvr>
                                      <p:to>
                                        <p:strVal val="visible"/>
                                      </p:to>
                                    </p:set>
                                  </p:childTnLst>
                                </p:cTn>
                              </p:par>
                            </p:childTnLst>
                          </p:cTn>
                        </p:par>
                        <p:par>
                          <p:cTn id="72" fill="hold">
                            <p:stCondLst>
                              <p:cond delay="0"/>
                            </p:stCondLst>
                            <p:childTnLst>
                              <p:par>
                                <p:cTn id="73" presetID="26" presetClass="emph" presetSubtype="0" fill="hold" nodeType="afterEffect">
                                  <p:stCondLst>
                                    <p:cond delay="0"/>
                                  </p:stCondLst>
                                  <p:childTnLst>
                                    <p:animEffect transition="out" filter="fade">
                                      <p:cBhvr>
                                        <p:cTn id="74" dur="500" tmFilter="0, 0; .2, .5; .8, .5; 1, 0"/>
                                        <p:tgtEl>
                                          <p:spTgt spid="152"/>
                                        </p:tgtEl>
                                      </p:cBhvr>
                                    </p:animEffect>
                                    <p:animScale>
                                      <p:cBhvr>
                                        <p:cTn id="75" dur="250" autoRev="1" fill="hold"/>
                                        <p:tgtEl>
                                          <p:spTgt spid="152"/>
                                        </p:tgtEl>
                                      </p:cBhvr>
                                      <p:by x="105000" y="105000"/>
                                    </p:animScale>
                                  </p:child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par>
                                <p:cTn id="78" presetID="26" presetClass="emph" presetSubtype="0" fill="hold" nodeType="withEffect">
                                  <p:stCondLst>
                                    <p:cond delay="0"/>
                                  </p:stCondLst>
                                  <p:childTnLst>
                                    <p:animEffect transition="out" filter="fade">
                                      <p:cBhvr>
                                        <p:cTn id="79" dur="500" tmFilter="0, 0; .2, .5; .8, .5; 1, 0"/>
                                        <p:tgtEl>
                                          <p:spTgt spid="41"/>
                                        </p:tgtEl>
                                      </p:cBhvr>
                                    </p:animEffect>
                                    <p:animScale>
                                      <p:cBhvr>
                                        <p:cTn id="80" dur="250" autoRev="1" fill="hold"/>
                                        <p:tgtEl>
                                          <p:spTgt spid="41"/>
                                        </p:tgtEl>
                                      </p:cBhvr>
                                      <p:by x="105000" y="105000"/>
                                    </p:animScale>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mph" presetSubtype="0" grpId="1" nodeType="clickEffect">
                                  <p:stCondLst>
                                    <p:cond delay="0"/>
                                  </p:stCondLst>
                                  <p:childTnLst>
                                    <p:set>
                                      <p:cBhvr rctx="PPT">
                                        <p:cTn id="84" dur="indefinite"/>
                                        <p:tgtEl>
                                          <p:spTgt spid="240"/>
                                        </p:tgtEl>
                                        <p:attrNameLst>
                                          <p:attrName>style.opacity</p:attrName>
                                        </p:attrNameLst>
                                      </p:cBhvr>
                                      <p:to>
                                        <p:strVal val="0.25"/>
                                      </p:to>
                                    </p:set>
                                    <p:animEffect filter="image" prLst="opacity: 0.25">
                                      <p:cBhvr rctx="IE">
                                        <p:cTn id="85" dur="indefinite"/>
                                        <p:tgtEl>
                                          <p:spTgt spid="240"/>
                                        </p:tgtEl>
                                      </p:cBhvr>
                                    </p:animEffect>
                                  </p:childTnLst>
                                </p:cTn>
                              </p:par>
                              <p:par>
                                <p:cTn id="86" presetID="42" presetClass="path" presetSubtype="0" accel="50000" decel="50000" fill="hold" nodeType="withEffect">
                                  <p:stCondLst>
                                    <p:cond delay="0"/>
                                  </p:stCondLst>
                                  <p:childTnLst>
                                    <p:animMotion origin="layout" path="M 4.48934E-8 2.22222E-6 L 4.48934E-8 0.02361 " pathEditMode="relative" rAng="0" ptsTypes="AA">
                                      <p:cBhvr>
                                        <p:cTn id="87" dur="1000" fill="hold"/>
                                        <p:tgtEl>
                                          <p:spTgt spid="241"/>
                                        </p:tgtEl>
                                        <p:attrNameLst>
                                          <p:attrName>ppt_x</p:attrName>
                                          <p:attrName>ppt_y</p:attrName>
                                        </p:attrNameLst>
                                      </p:cBhvr>
                                      <p:rCtr x="0" y="12"/>
                                    </p:animMotion>
                                  </p:childTnLst>
                                </p:cTn>
                              </p:par>
                              <p:par>
                                <p:cTn id="88" presetID="42" presetClass="path" presetSubtype="0" accel="50000" decel="50000" fill="hold" nodeType="withEffect">
                                  <p:stCondLst>
                                    <p:cond delay="0"/>
                                  </p:stCondLst>
                                  <p:childTnLst>
                                    <p:animMotion origin="layout" path="M 4.64165E-6 -3.7037E-7 L 4.64165E-6 0.025 " pathEditMode="relative" rAng="0" ptsTypes="AA">
                                      <p:cBhvr>
                                        <p:cTn id="89" dur="1000" fill="hold"/>
                                        <p:tgtEl>
                                          <p:spTgt spid="230"/>
                                        </p:tgtEl>
                                        <p:attrNameLst>
                                          <p:attrName>ppt_x</p:attrName>
                                          <p:attrName>ppt_y</p:attrName>
                                        </p:attrNameLst>
                                      </p:cBhvr>
                                      <p:rCtr x="0" y="13"/>
                                    </p:animMotion>
                                  </p:childTnLst>
                                </p:cTn>
                              </p:par>
                              <p:par>
                                <p:cTn id="90" presetID="42" presetClass="path" presetSubtype="0" accel="50000" decel="50000" fill="hold" nodeType="withEffect">
                                  <p:stCondLst>
                                    <p:cond delay="0"/>
                                  </p:stCondLst>
                                  <p:childTnLst>
                                    <p:animMotion origin="layout" path="M -4.0869E-6 -3.7037E-6 L -0.00048 0.02709 " pathEditMode="relative" rAng="0" ptsTypes="AA">
                                      <p:cBhvr>
                                        <p:cTn id="91" dur="1000" fill="hold"/>
                                        <p:tgtEl>
                                          <p:spTgt spid="249"/>
                                        </p:tgtEl>
                                        <p:attrNameLst>
                                          <p:attrName>ppt_x</p:attrName>
                                          <p:attrName>ppt_y</p:attrName>
                                        </p:attrNameLst>
                                      </p:cBhvr>
                                      <p:rCtr x="0" y="13"/>
                                    </p:animMotion>
                                  </p:childTnLst>
                                </p:cTn>
                              </p:par>
                              <p:par>
                                <p:cTn id="92" presetID="42" presetClass="path" presetSubtype="0" accel="50000" decel="50000" fill="hold" nodeType="withEffect">
                                  <p:stCondLst>
                                    <p:cond delay="0"/>
                                  </p:stCondLst>
                                  <p:childTnLst>
                                    <p:animMotion origin="layout" path="M 1.91599E-6 -3.7037E-7 L -0.00096 0.02986 " pathEditMode="relative" rAng="0" ptsTypes="AA">
                                      <p:cBhvr>
                                        <p:cTn id="93" dur="1000" fill="hold"/>
                                        <p:tgtEl>
                                          <p:spTgt spid="227"/>
                                        </p:tgtEl>
                                        <p:attrNameLst>
                                          <p:attrName>ppt_x</p:attrName>
                                          <p:attrName>ppt_y</p:attrName>
                                        </p:attrNameLst>
                                      </p:cBhvr>
                                      <p:rCtr x="0" y="15"/>
                                    </p:animMotion>
                                  </p:childTnLst>
                                </p:cTn>
                              </p:par>
                              <p:par>
                                <p:cTn id="94" presetID="42" presetClass="path" presetSubtype="0" accel="50000" decel="50000" fill="hold" nodeType="withEffect">
                                  <p:stCondLst>
                                    <p:cond delay="0"/>
                                  </p:stCondLst>
                                  <p:childTnLst>
                                    <p:animMotion origin="layout" path="M 1.50553E-6 7.40741E-7 L -0.00096 0.02847 " pathEditMode="relative" rAng="0" ptsTypes="AA">
                                      <p:cBhvr>
                                        <p:cTn id="95" dur="1000" fill="hold"/>
                                        <p:tgtEl>
                                          <p:spTgt spid="33800"/>
                                        </p:tgtEl>
                                        <p:attrNameLst>
                                          <p:attrName>ppt_x</p:attrName>
                                          <p:attrName>ppt_y</p:attrName>
                                        </p:attrNameLst>
                                      </p:cBhvr>
                                      <p:rCtr x="0" y="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40" grpId="0" animBg="1"/>
      <p:bldP spid="24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228600" y="323850"/>
            <a:ext cx="9448800" cy="354013"/>
          </a:xfrm>
        </p:spPr>
        <p:txBody>
          <a:bodyPr/>
          <a:lstStyle/>
          <a:p>
            <a:r>
              <a:rPr lang="en-GB" b="0" smtClean="0"/>
              <a:t>Ground motion measurement and satellite ?</a:t>
            </a:r>
            <a:endParaRPr lang="en-GB" smtClean="0"/>
          </a:p>
        </p:txBody>
      </p:sp>
      <p:grpSp>
        <p:nvGrpSpPr>
          <p:cNvPr id="10243" name="77 Grupo"/>
          <p:cNvGrpSpPr>
            <a:grpSpLocks/>
          </p:cNvGrpSpPr>
          <p:nvPr/>
        </p:nvGrpSpPr>
        <p:grpSpPr bwMode="auto">
          <a:xfrm>
            <a:off x="1044575" y="1473200"/>
            <a:ext cx="3962400" cy="3381375"/>
            <a:chOff x="1880563" y="2607975"/>
            <a:chExt cx="2841625" cy="2400300"/>
          </a:xfrm>
        </p:grpSpPr>
        <p:grpSp>
          <p:nvGrpSpPr>
            <p:cNvPr id="10246" name="Group 34"/>
            <p:cNvGrpSpPr>
              <a:grpSpLocks/>
            </p:cNvGrpSpPr>
            <p:nvPr/>
          </p:nvGrpSpPr>
          <p:grpSpPr bwMode="auto">
            <a:xfrm>
              <a:off x="2255213" y="3987513"/>
              <a:ext cx="2466975" cy="1020762"/>
              <a:chOff x="2291" y="2884"/>
              <a:chExt cx="1435" cy="643"/>
            </a:xfrm>
          </p:grpSpPr>
          <p:pic>
            <p:nvPicPr>
              <p:cNvPr id="10284" name="Picture 35" descr="j0308619"/>
              <p:cNvPicPr>
                <a:picLocks noChangeAspect="1" noChangeArrowheads="1"/>
              </p:cNvPicPr>
              <p:nvPr/>
            </p:nvPicPr>
            <p:blipFill>
              <a:blip r:embed="rId2" cstate="print"/>
              <a:srcRect/>
              <a:stretch>
                <a:fillRect/>
              </a:stretch>
            </p:blipFill>
            <p:spPr bwMode="auto">
              <a:xfrm>
                <a:off x="2291" y="2969"/>
                <a:ext cx="370" cy="499"/>
              </a:xfrm>
              <a:prstGeom prst="rect">
                <a:avLst/>
              </a:prstGeom>
              <a:noFill/>
              <a:ln w="9525">
                <a:noFill/>
                <a:miter lim="800000"/>
                <a:headEnd/>
                <a:tailEnd/>
              </a:ln>
            </p:spPr>
          </p:pic>
          <p:pic>
            <p:nvPicPr>
              <p:cNvPr id="10285" name="Picture 36" descr="j0308381"/>
              <p:cNvPicPr>
                <a:picLocks noChangeAspect="1" noChangeArrowheads="1"/>
              </p:cNvPicPr>
              <p:nvPr/>
            </p:nvPicPr>
            <p:blipFill>
              <a:blip r:embed="rId3" cstate="print"/>
              <a:srcRect/>
              <a:stretch>
                <a:fillRect/>
              </a:stretch>
            </p:blipFill>
            <p:spPr bwMode="auto">
              <a:xfrm>
                <a:off x="2645" y="2884"/>
                <a:ext cx="719" cy="589"/>
              </a:xfrm>
              <a:prstGeom prst="rect">
                <a:avLst/>
              </a:prstGeom>
              <a:noFill/>
              <a:ln w="9525">
                <a:noFill/>
                <a:miter lim="800000"/>
                <a:headEnd/>
                <a:tailEnd/>
              </a:ln>
            </p:spPr>
          </p:pic>
          <p:pic>
            <p:nvPicPr>
              <p:cNvPr id="10286" name="Picture 37" descr="j0155671"/>
              <p:cNvPicPr>
                <a:picLocks noChangeAspect="1" noChangeArrowheads="1"/>
              </p:cNvPicPr>
              <p:nvPr/>
            </p:nvPicPr>
            <p:blipFill>
              <a:blip r:embed="rId4" cstate="print"/>
              <a:srcRect/>
              <a:stretch>
                <a:fillRect/>
              </a:stretch>
            </p:blipFill>
            <p:spPr bwMode="auto">
              <a:xfrm>
                <a:off x="3095" y="3055"/>
                <a:ext cx="631" cy="472"/>
              </a:xfrm>
              <a:prstGeom prst="rect">
                <a:avLst/>
              </a:prstGeom>
              <a:noFill/>
              <a:ln w="9525">
                <a:noFill/>
                <a:miter lim="800000"/>
                <a:headEnd/>
                <a:tailEnd/>
              </a:ln>
            </p:spPr>
          </p:pic>
        </p:grpSp>
        <p:grpSp>
          <p:nvGrpSpPr>
            <p:cNvPr id="10247" name="Group 38"/>
            <p:cNvGrpSpPr>
              <a:grpSpLocks/>
            </p:cNvGrpSpPr>
            <p:nvPr/>
          </p:nvGrpSpPr>
          <p:grpSpPr bwMode="auto">
            <a:xfrm>
              <a:off x="2367925" y="3012788"/>
              <a:ext cx="1244600" cy="1282700"/>
              <a:chOff x="2396" y="2360"/>
              <a:chExt cx="724" cy="808"/>
            </a:xfrm>
          </p:grpSpPr>
          <p:sp>
            <p:nvSpPr>
              <p:cNvPr id="10273" name="Arc 39"/>
              <p:cNvSpPr>
                <a:spLocks/>
              </p:cNvSpPr>
              <p:nvPr/>
            </p:nvSpPr>
            <p:spPr bwMode="auto">
              <a:xfrm rot="10573308" flipV="1">
                <a:off x="2856" y="2954"/>
                <a:ext cx="264" cy="21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A50021"/>
                </a:solidFill>
                <a:round/>
                <a:headEnd/>
                <a:tailEnd type="none" w="lg" len="lg"/>
              </a:ln>
            </p:spPr>
            <p:txBody>
              <a:bodyPr wrap="none" anchor="ctr"/>
              <a:lstStyle/>
              <a:p>
                <a:endParaRPr lang="es-ES"/>
              </a:p>
            </p:txBody>
          </p:sp>
          <p:sp>
            <p:nvSpPr>
              <p:cNvPr id="10274" name="Arc 40"/>
              <p:cNvSpPr>
                <a:spLocks/>
              </p:cNvSpPr>
              <p:nvPr/>
            </p:nvSpPr>
            <p:spPr bwMode="auto">
              <a:xfrm rot="10573308" flipV="1">
                <a:off x="2802" y="2900"/>
                <a:ext cx="261" cy="214"/>
              </a:xfrm>
              <a:custGeom>
                <a:avLst/>
                <a:gdLst>
                  <a:gd name="T0" fmla="*/ 0 w 21332"/>
                  <a:gd name="T1" fmla="*/ 0 h 21600"/>
                  <a:gd name="T2" fmla="*/ 0 w 21332"/>
                  <a:gd name="T3" fmla="*/ 0 h 21600"/>
                  <a:gd name="T4" fmla="*/ 0 w 21332"/>
                  <a:gd name="T5" fmla="*/ 0 h 21600"/>
                  <a:gd name="T6" fmla="*/ 0 60000 65536"/>
                  <a:gd name="T7" fmla="*/ 0 60000 65536"/>
                  <a:gd name="T8" fmla="*/ 0 60000 65536"/>
                  <a:gd name="T9" fmla="*/ 0 w 21332"/>
                  <a:gd name="T10" fmla="*/ 0 h 21600"/>
                  <a:gd name="T11" fmla="*/ 21332 w 21332"/>
                  <a:gd name="T12" fmla="*/ 21600 h 21600"/>
                </a:gdLst>
                <a:ahLst/>
                <a:cxnLst>
                  <a:cxn ang="T6">
                    <a:pos x="T0" y="T1"/>
                  </a:cxn>
                  <a:cxn ang="T7">
                    <a:pos x="T2" y="T3"/>
                  </a:cxn>
                  <a:cxn ang="T8">
                    <a:pos x="T4" y="T5"/>
                  </a:cxn>
                </a:cxnLst>
                <a:rect l="T9" t="T10" r="T11" b="T12"/>
                <a:pathLst>
                  <a:path w="21332" h="21600" fill="none" extrusionOk="0">
                    <a:moveTo>
                      <a:pt x="-1" y="0"/>
                    </a:moveTo>
                    <a:cubicBezTo>
                      <a:pt x="10619" y="0"/>
                      <a:pt x="19664" y="7719"/>
                      <a:pt x="21332" y="18207"/>
                    </a:cubicBezTo>
                  </a:path>
                  <a:path w="21332" h="21600" stroke="0" extrusionOk="0">
                    <a:moveTo>
                      <a:pt x="-1" y="0"/>
                    </a:moveTo>
                    <a:cubicBezTo>
                      <a:pt x="10619" y="0"/>
                      <a:pt x="19664" y="7719"/>
                      <a:pt x="21332" y="18207"/>
                    </a:cubicBezTo>
                    <a:lnTo>
                      <a:pt x="0" y="21600"/>
                    </a:lnTo>
                    <a:close/>
                  </a:path>
                </a:pathLst>
              </a:custGeom>
              <a:noFill/>
              <a:ln w="19050">
                <a:solidFill>
                  <a:srgbClr val="A50021"/>
                </a:solidFill>
                <a:round/>
                <a:headEnd/>
                <a:tailEnd type="none" w="lg" len="lg"/>
              </a:ln>
            </p:spPr>
            <p:txBody>
              <a:bodyPr wrap="none" anchor="ctr"/>
              <a:lstStyle/>
              <a:p>
                <a:endParaRPr lang="es-ES"/>
              </a:p>
            </p:txBody>
          </p:sp>
          <p:sp>
            <p:nvSpPr>
              <p:cNvPr id="10275" name="Arc 41"/>
              <p:cNvSpPr>
                <a:spLocks/>
              </p:cNvSpPr>
              <p:nvPr/>
            </p:nvSpPr>
            <p:spPr bwMode="auto">
              <a:xfrm rot="10573308" flipV="1">
                <a:off x="2758" y="2822"/>
                <a:ext cx="262" cy="247"/>
              </a:xfrm>
              <a:custGeom>
                <a:avLst/>
                <a:gdLst>
                  <a:gd name="T0" fmla="*/ 0 w 21061"/>
                  <a:gd name="T1" fmla="*/ 0 h 21585"/>
                  <a:gd name="T2" fmla="*/ 0 w 21061"/>
                  <a:gd name="T3" fmla="*/ 0 h 21585"/>
                  <a:gd name="T4" fmla="*/ 0 w 21061"/>
                  <a:gd name="T5" fmla="*/ 0 h 21585"/>
                  <a:gd name="T6" fmla="*/ 0 60000 65536"/>
                  <a:gd name="T7" fmla="*/ 0 60000 65536"/>
                  <a:gd name="T8" fmla="*/ 0 60000 65536"/>
                  <a:gd name="T9" fmla="*/ 0 w 21061"/>
                  <a:gd name="T10" fmla="*/ 0 h 21585"/>
                  <a:gd name="T11" fmla="*/ 21061 w 21061"/>
                  <a:gd name="T12" fmla="*/ 21585 h 21585"/>
                </a:gdLst>
                <a:ahLst/>
                <a:cxnLst>
                  <a:cxn ang="T6">
                    <a:pos x="T0" y="T1"/>
                  </a:cxn>
                  <a:cxn ang="T7">
                    <a:pos x="T2" y="T3"/>
                  </a:cxn>
                  <a:cxn ang="T8">
                    <a:pos x="T4" y="T5"/>
                  </a:cxn>
                </a:cxnLst>
                <a:rect l="T9" t="T10" r="T11" b="T12"/>
                <a:pathLst>
                  <a:path w="21061" h="21585" fill="none" extrusionOk="0">
                    <a:moveTo>
                      <a:pt x="812" y="0"/>
                    </a:moveTo>
                    <a:cubicBezTo>
                      <a:pt x="10585" y="368"/>
                      <a:pt x="18890" y="7255"/>
                      <a:pt x="21061" y="16790"/>
                    </a:cubicBezTo>
                  </a:path>
                  <a:path w="21061" h="21585" stroke="0" extrusionOk="0">
                    <a:moveTo>
                      <a:pt x="812" y="0"/>
                    </a:moveTo>
                    <a:cubicBezTo>
                      <a:pt x="10585" y="368"/>
                      <a:pt x="18890" y="7255"/>
                      <a:pt x="21061" y="16790"/>
                    </a:cubicBezTo>
                    <a:lnTo>
                      <a:pt x="0" y="21585"/>
                    </a:lnTo>
                    <a:close/>
                  </a:path>
                </a:pathLst>
              </a:custGeom>
              <a:noFill/>
              <a:ln w="19050">
                <a:solidFill>
                  <a:srgbClr val="A50021"/>
                </a:solidFill>
                <a:round/>
                <a:headEnd/>
                <a:tailEnd type="none" w="lg" len="lg"/>
              </a:ln>
            </p:spPr>
            <p:txBody>
              <a:bodyPr wrap="none" anchor="ctr"/>
              <a:lstStyle/>
              <a:p>
                <a:endParaRPr lang="es-ES"/>
              </a:p>
            </p:txBody>
          </p:sp>
          <p:sp>
            <p:nvSpPr>
              <p:cNvPr id="10276" name="Arc 42"/>
              <p:cNvSpPr>
                <a:spLocks/>
              </p:cNvSpPr>
              <p:nvPr/>
            </p:nvSpPr>
            <p:spPr bwMode="auto">
              <a:xfrm rot="10767179" flipV="1">
                <a:off x="2712" y="2775"/>
                <a:ext cx="233" cy="218"/>
              </a:xfrm>
              <a:custGeom>
                <a:avLst/>
                <a:gdLst>
                  <a:gd name="T0" fmla="*/ 0 w 21061"/>
                  <a:gd name="T1" fmla="*/ 0 h 21599"/>
                  <a:gd name="T2" fmla="*/ 0 w 21061"/>
                  <a:gd name="T3" fmla="*/ 0 h 21599"/>
                  <a:gd name="T4" fmla="*/ 0 w 21061"/>
                  <a:gd name="T5" fmla="*/ 0 h 21599"/>
                  <a:gd name="T6" fmla="*/ 0 60000 65536"/>
                  <a:gd name="T7" fmla="*/ 0 60000 65536"/>
                  <a:gd name="T8" fmla="*/ 0 60000 65536"/>
                  <a:gd name="T9" fmla="*/ 0 w 21061"/>
                  <a:gd name="T10" fmla="*/ 0 h 21599"/>
                  <a:gd name="T11" fmla="*/ 21061 w 21061"/>
                  <a:gd name="T12" fmla="*/ 21599 h 21599"/>
                </a:gdLst>
                <a:ahLst/>
                <a:cxnLst>
                  <a:cxn ang="T6">
                    <a:pos x="T0" y="T1"/>
                  </a:cxn>
                  <a:cxn ang="T7">
                    <a:pos x="T2" y="T3"/>
                  </a:cxn>
                  <a:cxn ang="T8">
                    <a:pos x="T4" y="T5"/>
                  </a:cxn>
                </a:cxnLst>
                <a:rect l="T9" t="T10" r="T11" b="T12"/>
                <a:pathLst>
                  <a:path w="21061" h="21599" fill="none" extrusionOk="0">
                    <a:moveTo>
                      <a:pt x="190" y="-1"/>
                    </a:moveTo>
                    <a:cubicBezTo>
                      <a:pt x="10200" y="87"/>
                      <a:pt x="18839" y="7043"/>
                      <a:pt x="21061" y="16804"/>
                    </a:cubicBezTo>
                  </a:path>
                  <a:path w="21061" h="21599" stroke="0" extrusionOk="0">
                    <a:moveTo>
                      <a:pt x="190" y="-1"/>
                    </a:moveTo>
                    <a:cubicBezTo>
                      <a:pt x="10200" y="87"/>
                      <a:pt x="18839" y="7043"/>
                      <a:pt x="21061" y="16804"/>
                    </a:cubicBezTo>
                    <a:lnTo>
                      <a:pt x="0" y="21599"/>
                    </a:lnTo>
                    <a:close/>
                  </a:path>
                </a:pathLst>
              </a:custGeom>
              <a:noFill/>
              <a:ln w="19050">
                <a:solidFill>
                  <a:srgbClr val="A50021"/>
                </a:solidFill>
                <a:round/>
                <a:headEnd/>
                <a:tailEnd type="none" w="lg" len="lg"/>
              </a:ln>
            </p:spPr>
            <p:txBody>
              <a:bodyPr wrap="none" anchor="ctr"/>
              <a:lstStyle/>
              <a:p>
                <a:endParaRPr lang="es-ES"/>
              </a:p>
            </p:txBody>
          </p:sp>
          <p:sp>
            <p:nvSpPr>
              <p:cNvPr id="10277" name="Arc 43"/>
              <p:cNvSpPr>
                <a:spLocks/>
              </p:cNvSpPr>
              <p:nvPr/>
            </p:nvSpPr>
            <p:spPr bwMode="auto">
              <a:xfrm rot="10767179" flipV="1">
                <a:off x="2668" y="2706"/>
                <a:ext cx="233" cy="217"/>
              </a:xfrm>
              <a:custGeom>
                <a:avLst/>
                <a:gdLst>
                  <a:gd name="T0" fmla="*/ 0 w 21061"/>
                  <a:gd name="T1" fmla="*/ 0 h 21540"/>
                  <a:gd name="T2" fmla="*/ 0 w 21061"/>
                  <a:gd name="T3" fmla="*/ 0 h 21540"/>
                  <a:gd name="T4" fmla="*/ 0 w 21061"/>
                  <a:gd name="T5" fmla="*/ 0 h 21540"/>
                  <a:gd name="T6" fmla="*/ 0 60000 65536"/>
                  <a:gd name="T7" fmla="*/ 0 60000 65536"/>
                  <a:gd name="T8" fmla="*/ 0 60000 65536"/>
                  <a:gd name="T9" fmla="*/ 0 w 21061"/>
                  <a:gd name="T10" fmla="*/ 0 h 21540"/>
                  <a:gd name="T11" fmla="*/ 21061 w 21061"/>
                  <a:gd name="T12" fmla="*/ 21540 h 21540"/>
                </a:gdLst>
                <a:ahLst/>
                <a:cxnLst>
                  <a:cxn ang="T6">
                    <a:pos x="T0" y="T1"/>
                  </a:cxn>
                  <a:cxn ang="T7">
                    <a:pos x="T2" y="T3"/>
                  </a:cxn>
                  <a:cxn ang="T8">
                    <a:pos x="T4" y="T5"/>
                  </a:cxn>
                </a:cxnLst>
                <a:rect l="T9" t="T10" r="T11" b="T12"/>
                <a:pathLst>
                  <a:path w="21061" h="21540" fill="none" extrusionOk="0">
                    <a:moveTo>
                      <a:pt x="1608" y="-1"/>
                    </a:moveTo>
                    <a:cubicBezTo>
                      <a:pt x="11065" y="705"/>
                      <a:pt x="18956" y="7498"/>
                      <a:pt x="21061" y="16745"/>
                    </a:cubicBezTo>
                  </a:path>
                  <a:path w="21061" h="21540" stroke="0" extrusionOk="0">
                    <a:moveTo>
                      <a:pt x="1608" y="-1"/>
                    </a:moveTo>
                    <a:cubicBezTo>
                      <a:pt x="11065" y="705"/>
                      <a:pt x="18956" y="7498"/>
                      <a:pt x="21061" y="16745"/>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78" name="Arc 44"/>
              <p:cNvSpPr>
                <a:spLocks/>
              </p:cNvSpPr>
              <p:nvPr/>
            </p:nvSpPr>
            <p:spPr bwMode="auto">
              <a:xfrm rot="10767179" flipV="1">
                <a:off x="2632" y="2645"/>
                <a:ext cx="208" cy="206"/>
              </a:xfrm>
              <a:custGeom>
                <a:avLst/>
                <a:gdLst>
                  <a:gd name="T0" fmla="*/ 0 w 21061"/>
                  <a:gd name="T1" fmla="*/ 0 h 21540"/>
                  <a:gd name="T2" fmla="*/ 0 w 21061"/>
                  <a:gd name="T3" fmla="*/ 0 h 21540"/>
                  <a:gd name="T4" fmla="*/ 0 w 21061"/>
                  <a:gd name="T5" fmla="*/ 0 h 21540"/>
                  <a:gd name="T6" fmla="*/ 0 60000 65536"/>
                  <a:gd name="T7" fmla="*/ 0 60000 65536"/>
                  <a:gd name="T8" fmla="*/ 0 60000 65536"/>
                  <a:gd name="T9" fmla="*/ 0 w 21061"/>
                  <a:gd name="T10" fmla="*/ 0 h 21540"/>
                  <a:gd name="T11" fmla="*/ 21061 w 21061"/>
                  <a:gd name="T12" fmla="*/ 21540 h 21540"/>
                </a:gdLst>
                <a:ahLst/>
                <a:cxnLst>
                  <a:cxn ang="T6">
                    <a:pos x="T0" y="T1"/>
                  </a:cxn>
                  <a:cxn ang="T7">
                    <a:pos x="T2" y="T3"/>
                  </a:cxn>
                  <a:cxn ang="T8">
                    <a:pos x="T4" y="T5"/>
                  </a:cxn>
                </a:cxnLst>
                <a:rect l="T9" t="T10" r="T11" b="T12"/>
                <a:pathLst>
                  <a:path w="21061" h="21540" fill="none" extrusionOk="0">
                    <a:moveTo>
                      <a:pt x="1608" y="-1"/>
                    </a:moveTo>
                    <a:cubicBezTo>
                      <a:pt x="11065" y="705"/>
                      <a:pt x="18956" y="7498"/>
                      <a:pt x="21061" y="16745"/>
                    </a:cubicBezTo>
                  </a:path>
                  <a:path w="21061" h="21540" stroke="0" extrusionOk="0">
                    <a:moveTo>
                      <a:pt x="1608" y="-1"/>
                    </a:moveTo>
                    <a:cubicBezTo>
                      <a:pt x="11065" y="705"/>
                      <a:pt x="18956" y="7498"/>
                      <a:pt x="21061" y="16745"/>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79" name="Arc 45"/>
              <p:cNvSpPr>
                <a:spLocks/>
              </p:cNvSpPr>
              <p:nvPr/>
            </p:nvSpPr>
            <p:spPr bwMode="auto">
              <a:xfrm rot="10767179" flipV="1">
                <a:off x="2582" y="2585"/>
                <a:ext cx="201" cy="206"/>
              </a:xfrm>
              <a:custGeom>
                <a:avLst/>
                <a:gdLst>
                  <a:gd name="T0" fmla="*/ 0 w 20388"/>
                  <a:gd name="T1" fmla="*/ 0 h 21540"/>
                  <a:gd name="T2" fmla="*/ 0 w 20388"/>
                  <a:gd name="T3" fmla="*/ 0 h 21540"/>
                  <a:gd name="T4" fmla="*/ 0 w 20388"/>
                  <a:gd name="T5" fmla="*/ 0 h 21540"/>
                  <a:gd name="T6" fmla="*/ 0 60000 65536"/>
                  <a:gd name="T7" fmla="*/ 0 60000 65536"/>
                  <a:gd name="T8" fmla="*/ 0 60000 65536"/>
                  <a:gd name="T9" fmla="*/ 0 w 20388"/>
                  <a:gd name="T10" fmla="*/ 0 h 21540"/>
                  <a:gd name="T11" fmla="*/ 20388 w 20388"/>
                  <a:gd name="T12" fmla="*/ 21540 h 21540"/>
                </a:gdLst>
                <a:ahLst/>
                <a:cxnLst>
                  <a:cxn ang="T6">
                    <a:pos x="T0" y="T1"/>
                  </a:cxn>
                  <a:cxn ang="T7">
                    <a:pos x="T2" y="T3"/>
                  </a:cxn>
                  <a:cxn ang="T8">
                    <a:pos x="T4" y="T5"/>
                  </a:cxn>
                </a:cxnLst>
                <a:rect l="T9" t="T10" r="T11" b="T12"/>
                <a:pathLst>
                  <a:path w="20388" h="21540" fill="none" extrusionOk="0">
                    <a:moveTo>
                      <a:pt x="1608" y="-1"/>
                    </a:moveTo>
                    <a:cubicBezTo>
                      <a:pt x="10175" y="639"/>
                      <a:pt x="17550" y="6296"/>
                      <a:pt x="20387" y="14406"/>
                    </a:cubicBezTo>
                  </a:path>
                  <a:path w="20388" h="21540" stroke="0" extrusionOk="0">
                    <a:moveTo>
                      <a:pt x="1608" y="-1"/>
                    </a:moveTo>
                    <a:cubicBezTo>
                      <a:pt x="10175" y="639"/>
                      <a:pt x="17550" y="6296"/>
                      <a:pt x="20387" y="14406"/>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80" name="Arc 46"/>
              <p:cNvSpPr>
                <a:spLocks/>
              </p:cNvSpPr>
              <p:nvPr/>
            </p:nvSpPr>
            <p:spPr bwMode="auto">
              <a:xfrm rot="10767179" flipV="1">
                <a:off x="2538" y="2520"/>
                <a:ext cx="184" cy="201"/>
              </a:xfrm>
              <a:custGeom>
                <a:avLst/>
                <a:gdLst>
                  <a:gd name="T0" fmla="*/ 0 w 20388"/>
                  <a:gd name="T1" fmla="*/ 0 h 21540"/>
                  <a:gd name="T2" fmla="*/ 0 w 20388"/>
                  <a:gd name="T3" fmla="*/ 0 h 21540"/>
                  <a:gd name="T4" fmla="*/ 0 w 20388"/>
                  <a:gd name="T5" fmla="*/ 0 h 21540"/>
                  <a:gd name="T6" fmla="*/ 0 60000 65536"/>
                  <a:gd name="T7" fmla="*/ 0 60000 65536"/>
                  <a:gd name="T8" fmla="*/ 0 60000 65536"/>
                  <a:gd name="T9" fmla="*/ 0 w 20388"/>
                  <a:gd name="T10" fmla="*/ 0 h 21540"/>
                  <a:gd name="T11" fmla="*/ 20388 w 20388"/>
                  <a:gd name="T12" fmla="*/ 21540 h 21540"/>
                </a:gdLst>
                <a:ahLst/>
                <a:cxnLst>
                  <a:cxn ang="T6">
                    <a:pos x="T0" y="T1"/>
                  </a:cxn>
                  <a:cxn ang="T7">
                    <a:pos x="T2" y="T3"/>
                  </a:cxn>
                  <a:cxn ang="T8">
                    <a:pos x="T4" y="T5"/>
                  </a:cxn>
                </a:cxnLst>
                <a:rect l="T9" t="T10" r="T11" b="T12"/>
                <a:pathLst>
                  <a:path w="20388" h="21540" fill="none" extrusionOk="0">
                    <a:moveTo>
                      <a:pt x="1608" y="-1"/>
                    </a:moveTo>
                    <a:cubicBezTo>
                      <a:pt x="10175" y="639"/>
                      <a:pt x="17550" y="6296"/>
                      <a:pt x="20387" y="14406"/>
                    </a:cubicBezTo>
                  </a:path>
                  <a:path w="20388" h="21540" stroke="0" extrusionOk="0">
                    <a:moveTo>
                      <a:pt x="1608" y="-1"/>
                    </a:moveTo>
                    <a:cubicBezTo>
                      <a:pt x="10175" y="639"/>
                      <a:pt x="17550" y="6296"/>
                      <a:pt x="20387" y="14406"/>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81" name="Arc 47"/>
              <p:cNvSpPr>
                <a:spLocks/>
              </p:cNvSpPr>
              <p:nvPr/>
            </p:nvSpPr>
            <p:spPr bwMode="auto">
              <a:xfrm rot="10767179" flipV="1">
                <a:off x="2490" y="2467"/>
                <a:ext cx="169" cy="188"/>
              </a:xfrm>
              <a:custGeom>
                <a:avLst/>
                <a:gdLst>
                  <a:gd name="T0" fmla="*/ 0 w 20388"/>
                  <a:gd name="T1" fmla="*/ 0 h 21540"/>
                  <a:gd name="T2" fmla="*/ 0 w 20388"/>
                  <a:gd name="T3" fmla="*/ 0 h 21540"/>
                  <a:gd name="T4" fmla="*/ 0 w 20388"/>
                  <a:gd name="T5" fmla="*/ 0 h 21540"/>
                  <a:gd name="T6" fmla="*/ 0 60000 65536"/>
                  <a:gd name="T7" fmla="*/ 0 60000 65536"/>
                  <a:gd name="T8" fmla="*/ 0 60000 65536"/>
                  <a:gd name="T9" fmla="*/ 0 w 20388"/>
                  <a:gd name="T10" fmla="*/ 0 h 21540"/>
                  <a:gd name="T11" fmla="*/ 20388 w 20388"/>
                  <a:gd name="T12" fmla="*/ 21540 h 21540"/>
                </a:gdLst>
                <a:ahLst/>
                <a:cxnLst>
                  <a:cxn ang="T6">
                    <a:pos x="T0" y="T1"/>
                  </a:cxn>
                  <a:cxn ang="T7">
                    <a:pos x="T2" y="T3"/>
                  </a:cxn>
                  <a:cxn ang="T8">
                    <a:pos x="T4" y="T5"/>
                  </a:cxn>
                </a:cxnLst>
                <a:rect l="T9" t="T10" r="T11" b="T12"/>
                <a:pathLst>
                  <a:path w="20388" h="21540" fill="none" extrusionOk="0">
                    <a:moveTo>
                      <a:pt x="1608" y="-1"/>
                    </a:moveTo>
                    <a:cubicBezTo>
                      <a:pt x="10175" y="639"/>
                      <a:pt x="17550" y="6296"/>
                      <a:pt x="20387" y="14406"/>
                    </a:cubicBezTo>
                  </a:path>
                  <a:path w="20388" h="21540" stroke="0" extrusionOk="0">
                    <a:moveTo>
                      <a:pt x="1608" y="-1"/>
                    </a:moveTo>
                    <a:cubicBezTo>
                      <a:pt x="10175" y="639"/>
                      <a:pt x="17550" y="6296"/>
                      <a:pt x="20387" y="14406"/>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82" name="Arc 48"/>
              <p:cNvSpPr>
                <a:spLocks/>
              </p:cNvSpPr>
              <p:nvPr/>
            </p:nvSpPr>
            <p:spPr bwMode="auto">
              <a:xfrm rot="10767179" flipV="1">
                <a:off x="2440" y="2406"/>
                <a:ext cx="152" cy="175"/>
              </a:xfrm>
              <a:custGeom>
                <a:avLst/>
                <a:gdLst>
                  <a:gd name="T0" fmla="*/ 0 w 20388"/>
                  <a:gd name="T1" fmla="*/ 0 h 21540"/>
                  <a:gd name="T2" fmla="*/ 0 w 20388"/>
                  <a:gd name="T3" fmla="*/ 0 h 21540"/>
                  <a:gd name="T4" fmla="*/ 0 w 20388"/>
                  <a:gd name="T5" fmla="*/ 0 h 21540"/>
                  <a:gd name="T6" fmla="*/ 0 60000 65536"/>
                  <a:gd name="T7" fmla="*/ 0 60000 65536"/>
                  <a:gd name="T8" fmla="*/ 0 60000 65536"/>
                  <a:gd name="T9" fmla="*/ 0 w 20388"/>
                  <a:gd name="T10" fmla="*/ 0 h 21540"/>
                  <a:gd name="T11" fmla="*/ 20388 w 20388"/>
                  <a:gd name="T12" fmla="*/ 21540 h 21540"/>
                </a:gdLst>
                <a:ahLst/>
                <a:cxnLst>
                  <a:cxn ang="T6">
                    <a:pos x="T0" y="T1"/>
                  </a:cxn>
                  <a:cxn ang="T7">
                    <a:pos x="T2" y="T3"/>
                  </a:cxn>
                  <a:cxn ang="T8">
                    <a:pos x="T4" y="T5"/>
                  </a:cxn>
                </a:cxnLst>
                <a:rect l="T9" t="T10" r="T11" b="T12"/>
                <a:pathLst>
                  <a:path w="20388" h="21540" fill="none" extrusionOk="0">
                    <a:moveTo>
                      <a:pt x="1608" y="-1"/>
                    </a:moveTo>
                    <a:cubicBezTo>
                      <a:pt x="10175" y="639"/>
                      <a:pt x="17550" y="6296"/>
                      <a:pt x="20387" y="14406"/>
                    </a:cubicBezTo>
                  </a:path>
                  <a:path w="20388" h="21540" stroke="0" extrusionOk="0">
                    <a:moveTo>
                      <a:pt x="1608" y="-1"/>
                    </a:moveTo>
                    <a:cubicBezTo>
                      <a:pt x="10175" y="639"/>
                      <a:pt x="17550" y="6296"/>
                      <a:pt x="20387" y="14406"/>
                    </a:cubicBezTo>
                    <a:lnTo>
                      <a:pt x="0" y="21540"/>
                    </a:lnTo>
                    <a:close/>
                  </a:path>
                </a:pathLst>
              </a:custGeom>
              <a:noFill/>
              <a:ln w="19050">
                <a:solidFill>
                  <a:srgbClr val="A50021"/>
                </a:solidFill>
                <a:round/>
                <a:headEnd/>
                <a:tailEnd type="none" w="lg" len="lg"/>
              </a:ln>
            </p:spPr>
            <p:txBody>
              <a:bodyPr wrap="none" anchor="ctr"/>
              <a:lstStyle/>
              <a:p>
                <a:endParaRPr lang="es-ES"/>
              </a:p>
            </p:txBody>
          </p:sp>
          <p:sp>
            <p:nvSpPr>
              <p:cNvPr id="10283" name="Arc 49"/>
              <p:cNvSpPr>
                <a:spLocks/>
              </p:cNvSpPr>
              <p:nvPr/>
            </p:nvSpPr>
            <p:spPr bwMode="auto">
              <a:xfrm rot="10448307" flipV="1">
                <a:off x="2396" y="2360"/>
                <a:ext cx="134" cy="175"/>
              </a:xfrm>
              <a:custGeom>
                <a:avLst/>
                <a:gdLst>
                  <a:gd name="T0" fmla="*/ 0 w 17954"/>
                  <a:gd name="T1" fmla="*/ 0 h 21540"/>
                  <a:gd name="T2" fmla="*/ 0 w 17954"/>
                  <a:gd name="T3" fmla="*/ 0 h 21540"/>
                  <a:gd name="T4" fmla="*/ 0 w 17954"/>
                  <a:gd name="T5" fmla="*/ 0 h 21540"/>
                  <a:gd name="T6" fmla="*/ 0 60000 65536"/>
                  <a:gd name="T7" fmla="*/ 0 60000 65536"/>
                  <a:gd name="T8" fmla="*/ 0 60000 65536"/>
                  <a:gd name="T9" fmla="*/ 0 w 17954"/>
                  <a:gd name="T10" fmla="*/ 0 h 21540"/>
                  <a:gd name="T11" fmla="*/ 17954 w 17954"/>
                  <a:gd name="T12" fmla="*/ 21540 h 21540"/>
                </a:gdLst>
                <a:ahLst/>
                <a:cxnLst>
                  <a:cxn ang="T6">
                    <a:pos x="T0" y="T1"/>
                  </a:cxn>
                  <a:cxn ang="T7">
                    <a:pos x="T2" y="T3"/>
                  </a:cxn>
                  <a:cxn ang="T8">
                    <a:pos x="T4" y="T5"/>
                  </a:cxn>
                </a:cxnLst>
                <a:rect l="T9" t="T10" r="T11" b="T12"/>
                <a:pathLst>
                  <a:path w="17954" h="21540" fill="none" extrusionOk="0">
                    <a:moveTo>
                      <a:pt x="1608" y="-1"/>
                    </a:moveTo>
                    <a:cubicBezTo>
                      <a:pt x="8232" y="494"/>
                      <a:pt x="14260" y="4009"/>
                      <a:pt x="17953" y="9531"/>
                    </a:cubicBezTo>
                  </a:path>
                  <a:path w="17954" h="21540" stroke="0" extrusionOk="0">
                    <a:moveTo>
                      <a:pt x="1608" y="-1"/>
                    </a:moveTo>
                    <a:cubicBezTo>
                      <a:pt x="8232" y="494"/>
                      <a:pt x="14260" y="4009"/>
                      <a:pt x="17953" y="9531"/>
                    </a:cubicBezTo>
                    <a:lnTo>
                      <a:pt x="0" y="21540"/>
                    </a:lnTo>
                    <a:close/>
                  </a:path>
                </a:pathLst>
              </a:custGeom>
              <a:noFill/>
              <a:ln w="19050">
                <a:solidFill>
                  <a:srgbClr val="A50021"/>
                </a:solidFill>
                <a:round/>
                <a:headEnd/>
                <a:tailEnd type="none" w="lg" len="lg"/>
              </a:ln>
            </p:spPr>
            <p:txBody>
              <a:bodyPr wrap="none" anchor="ctr"/>
              <a:lstStyle/>
              <a:p>
                <a:endParaRPr lang="es-ES"/>
              </a:p>
            </p:txBody>
          </p:sp>
        </p:grpSp>
        <p:grpSp>
          <p:nvGrpSpPr>
            <p:cNvPr id="10248" name="Group 2307"/>
            <p:cNvGrpSpPr>
              <a:grpSpLocks/>
            </p:cNvGrpSpPr>
            <p:nvPr/>
          </p:nvGrpSpPr>
          <p:grpSpPr bwMode="auto">
            <a:xfrm>
              <a:off x="1880563" y="2607975"/>
              <a:ext cx="825500" cy="666750"/>
              <a:chOff x="1098" y="2117"/>
              <a:chExt cx="285" cy="228"/>
            </a:xfrm>
          </p:grpSpPr>
          <p:sp>
            <p:nvSpPr>
              <p:cNvPr id="10249" name="Freeform 2076"/>
              <p:cNvSpPr>
                <a:spLocks/>
              </p:cNvSpPr>
              <p:nvPr/>
            </p:nvSpPr>
            <p:spPr bwMode="auto">
              <a:xfrm>
                <a:off x="1193" y="2213"/>
                <a:ext cx="190" cy="95"/>
              </a:xfrm>
              <a:custGeom>
                <a:avLst/>
                <a:gdLst>
                  <a:gd name="T0" fmla="*/ 0 w 762"/>
                  <a:gd name="T1" fmla="*/ 0 h 381"/>
                  <a:gd name="T2" fmla="*/ 0 w 762"/>
                  <a:gd name="T3" fmla="*/ 0 h 381"/>
                  <a:gd name="T4" fmla="*/ 0 w 762"/>
                  <a:gd name="T5" fmla="*/ 0 h 381"/>
                  <a:gd name="T6" fmla="*/ 0 w 762"/>
                  <a:gd name="T7" fmla="*/ 0 h 381"/>
                  <a:gd name="T8" fmla="*/ 0 w 762"/>
                  <a:gd name="T9" fmla="*/ 0 h 381"/>
                  <a:gd name="T10" fmla="*/ 0 60000 65536"/>
                  <a:gd name="T11" fmla="*/ 0 60000 65536"/>
                  <a:gd name="T12" fmla="*/ 0 60000 65536"/>
                  <a:gd name="T13" fmla="*/ 0 60000 65536"/>
                  <a:gd name="T14" fmla="*/ 0 60000 65536"/>
                  <a:gd name="T15" fmla="*/ 0 w 762"/>
                  <a:gd name="T16" fmla="*/ 0 h 381"/>
                  <a:gd name="T17" fmla="*/ 762 w 762"/>
                  <a:gd name="T18" fmla="*/ 381 h 381"/>
                </a:gdLst>
                <a:ahLst/>
                <a:cxnLst>
                  <a:cxn ang="T10">
                    <a:pos x="T0" y="T1"/>
                  </a:cxn>
                  <a:cxn ang="T11">
                    <a:pos x="T2" y="T3"/>
                  </a:cxn>
                  <a:cxn ang="T12">
                    <a:pos x="T4" y="T5"/>
                  </a:cxn>
                  <a:cxn ang="T13">
                    <a:pos x="T6" y="T7"/>
                  </a:cxn>
                  <a:cxn ang="T14">
                    <a:pos x="T8" y="T9"/>
                  </a:cxn>
                </a:cxnLst>
                <a:rect l="T15" t="T16" r="T17" b="T18"/>
                <a:pathLst>
                  <a:path w="762" h="381">
                    <a:moveTo>
                      <a:pt x="762" y="0"/>
                    </a:moveTo>
                    <a:lnTo>
                      <a:pt x="152" y="381"/>
                    </a:lnTo>
                    <a:lnTo>
                      <a:pt x="0" y="381"/>
                    </a:lnTo>
                    <a:lnTo>
                      <a:pt x="609" y="0"/>
                    </a:lnTo>
                    <a:lnTo>
                      <a:pt x="762" y="0"/>
                    </a:lnTo>
                  </a:path>
                </a:pathLst>
              </a:custGeom>
              <a:noFill/>
              <a:ln w="0">
                <a:solidFill>
                  <a:srgbClr val="000000"/>
                </a:solidFill>
                <a:round/>
                <a:headEnd/>
                <a:tailEnd/>
              </a:ln>
            </p:spPr>
            <p:txBody>
              <a:bodyPr/>
              <a:lstStyle/>
              <a:p>
                <a:endParaRPr lang="es-ES"/>
              </a:p>
            </p:txBody>
          </p:sp>
          <p:sp>
            <p:nvSpPr>
              <p:cNvPr id="10250" name="Freeform 2077"/>
              <p:cNvSpPr>
                <a:spLocks/>
              </p:cNvSpPr>
              <p:nvPr/>
            </p:nvSpPr>
            <p:spPr bwMode="auto">
              <a:xfrm>
                <a:off x="1260" y="2222"/>
                <a:ext cx="35" cy="43"/>
              </a:xfrm>
              <a:custGeom>
                <a:avLst/>
                <a:gdLst>
                  <a:gd name="T0" fmla="*/ 0 w 138"/>
                  <a:gd name="T1" fmla="*/ 0 h 171"/>
                  <a:gd name="T2" fmla="*/ 0 w 138"/>
                  <a:gd name="T3" fmla="*/ 0 h 171"/>
                  <a:gd name="T4" fmla="*/ 0 w 138"/>
                  <a:gd name="T5" fmla="*/ 0 h 171"/>
                  <a:gd name="T6" fmla="*/ 0 w 138"/>
                  <a:gd name="T7" fmla="*/ 0 h 171"/>
                  <a:gd name="T8" fmla="*/ 0 60000 65536"/>
                  <a:gd name="T9" fmla="*/ 0 60000 65536"/>
                  <a:gd name="T10" fmla="*/ 0 60000 65536"/>
                  <a:gd name="T11" fmla="*/ 0 60000 65536"/>
                  <a:gd name="T12" fmla="*/ 0 w 138"/>
                  <a:gd name="T13" fmla="*/ 0 h 171"/>
                  <a:gd name="T14" fmla="*/ 138 w 138"/>
                  <a:gd name="T15" fmla="*/ 171 h 171"/>
                </a:gdLst>
                <a:ahLst/>
                <a:cxnLst>
                  <a:cxn ang="T8">
                    <a:pos x="T0" y="T1"/>
                  </a:cxn>
                  <a:cxn ang="T9">
                    <a:pos x="T2" y="T3"/>
                  </a:cxn>
                  <a:cxn ang="T10">
                    <a:pos x="T4" y="T5"/>
                  </a:cxn>
                  <a:cxn ang="T11">
                    <a:pos x="T6" y="T7"/>
                  </a:cxn>
                </a:cxnLst>
                <a:rect l="T12" t="T13" r="T14" b="T15"/>
                <a:pathLst>
                  <a:path w="138" h="171">
                    <a:moveTo>
                      <a:pt x="0" y="171"/>
                    </a:moveTo>
                    <a:lnTo>
                      <a:pt x="0" y="81"/>
                    </a:lnTo>
                    <a:lnTo>
                      <a:pt x="138" y="0"/>
                    </a:lnTo>
                    <a:lnTo>
                      <a:pt x="138" y="86"/>
                    </a:lnTo>
                  </a:path>
                </a:pathLst>
              </a:custGeom>
              <a:noFill/>
              <a:ln w="0">
                <a:solidFill>
                  <a:srgbClr val="000000"/>
                </a:solidFill>
                <a:round/>
                <a:headEnd/>
                <a:tailEnd/>
              </a:ln>
            </p:spPr>
            <p:txBody>
              <a:bodyPr/>
              <a:lstStyle/>
              <a:p>
                <a:endParaRPr lang="es-ES"/>
              </a:p>
            </p:txBody>
          </p:sp>
          <p:sp>
            <p:nvSpPr>
              <p:cNvPr id="10251" name="Freeform 2078"/>
              <p:cNvSpPr>
                <a:spLocks/>
              </p:cNvSpPr>
              <p:nvPr/>
            </p:nvSpPr>
            <p:spPr bwMode="auto">
              <a:xfrm>
                <a:off x="1154" y="2232"/>
                <a:ext cx="107" cy="46"/>
              </a:xfrm>
              <a:custGeom>
                <a:avLst/>
                <a:gdLst>
                  <a:gd name="T0" fmla="*/ 0 w 427"/>
                  <a:gd name="T1" fmla="*/ 0 h 185"/>
                  <a:gd name="T2" fmla="*/ 0 w 427"/>
                  <a:gd name="T3" fmla="*/ 0 h 185"/>
                  <a:gd name="T4" fmla="*/ 0 w 427"/>
                  <a:gd name="T5" fmla="*/ 0 h 185"/>
                  <a:gd name="T6" fmla="*/ 0 w 427"/>
                  <a:gd name="T7" fmla="*/ 0 h 185"/>
                  <a:gd name="T8" fmla="*/ 0 60000 65536"/>
                  <a:gd name="T9" fmla="*/ 0 60000 65536"/>
                  <a:gd name="T10" fmla="*/ 0 60000 65536"/>
                  <a:gd name="T11" fmla="*/ 0 60000 65536"/>
                  <a:gd name="T12" fmla="*/ 0 w 427"/>
                  <a:gd name="T13" fmla="*/ 0 h 185"/>
                  <a:gd name="T14" fmla="*/ 427 w 427"/>
                  <a:gd name="T15" fmla="*/ 185 h 185"/>
                </a:gdLst>
                <a:ahLst/>
                <a:cxnLst>
                  <a:cxn ang="T8">
                    <a:pos x="T0" y="T1"/>
                  </a:cxn>
                  <a:cxn ang="T9">
                    <a:pos x="T2" y="T3"/>
                  </a:cxn>
                  <a:cxn ang="T10">
                    <a:pos x="T4" y="T5"/>
                  </a:cxn>
                  <a:cxn ang="T11">
                    <a:pos x="T6" y="T7"/>
                  </a:cxn>
                </a:cxnLst>
                <a:rect l="T12" t="T13" r="T14" b="T15"/>
                <a:pathLst>
                  <a:path w="427" h="185">
                    <a:moveTo>
                      <a:pt x="427" y="42"/>
                    </a:moveTo>
                    <a:lnTo>
                      <a:pt x="0" y="0"/>
                    </a:lnTo>
                    <a:lnTo>
                      <a:pt x="0" y="147"/>
                    </a:lnTo>
                    <a:lnTo>
                      <a:pt x="347" y="185"/>
                    </a:lnTo>
                  </a:path>
                </a:pathLst>
              </a:custGeom>
              <a:noFill/>
              <a:ln w="0">
                <a:solidFill>
                  <a:srgbClr val="000000"/>
                </a:solidFill>
                <a:round/>
                <a:headEnd/>
                <a:tailEnd/>
              </a:ln>
            </p:spPr>
            <p:txBody>
              <a:bodyPr/>
              <a:lstStyle/>
              <a:p>
                <a:endParaRPr lang="es-ES"/>
              </a:p>
            </p:txBody>
          </p:sp>
          <p:sp>
            <p:nvSpPr>
              <p:cNvPr id="10252" name="Freeform 2079"/>
              <p:cNvSpPr>
                <a:spLocks/>
              </p:cNvSpPr>
              <p:nvPr/>
            </p:nvSpPr>
            <p:spPr bwMode="auto">
              <a:xfrm>
                <a:off x="1154" y="2213"/>
                <a:ext cx="141" cy="18"/>
              </a:xfrm>
              <a:custGeom>
                <a:avLst/>
                <a:gdLst>
                  <a:gd name="T0" fmla="*/ 0 w 561"/>
                  <a:gd name="T1" fmla="*/ 0 h 72"/>
                  <a:gd name="T2" fmla="*/ 0 w 561"/>
                  <a:gd name="T3" fmla="*/ 0 h 72"/>
                  <a:gd name="T4" fmla="*/ 0 w 561"/>
                  <a:gd name="T5" fmla="*/ 0 h 72"/>
                  <a:gd name="T6" fmla="*/ 0 60000 65536"/>
                  <a:gd name="T7" fmla="*/ 0 60000 65536"/>
                  <a:gd name="T8" fmla="*/ 0 60000 65536"/>
                  <a:gd name="T9" fmla="*/ 0 w 561"/>
                  <a:gd name="T10" fmla="*/ 0 h 72"/>
                  <a:gd name="T11" fmla="*/ 561 w 561"/>
                  <a:gd name="T12" fmla="*/ 72 h 72"/>
                </a:gdLst>
                <a:ahLst/>
                <a:cxnLst>
                  <a:cxn ang="T6">
                    <a:pos x="T0" y="T1"/>
                  </a:cxn>
                  <a:cxn ang="T7">
                    <a:pos x="T2" y="T3"/>
                  </a:cxn>
                  <a:cxn ang="T8">
                    <a:pos x="T4" y="T5"/>
                  </a:cxn>
                </a:cxnLst>
                <a:rect l="T9" t="T10" r="T11" b="T12"/>
                <a:pathLst>
                  <a:path w="561" h="72">
                    <a:moveTo>
                      <a:pt x="0" y="72"/>
                    </a:moveTo>
                    <a:lnTo>
                      <a:pt x="157" y="0"/>
                    </a:lnTo>
                    <a:lnTo>
                      <a:pt x="561" y="38"/>
                    </a:lnTo>
                  </a:path>
                </a:pathLst>
              </a:custGeom>
              <a:noFill/>
              <a:ln w="0">
                <a:solidFill>
                  <a:srgbClr val="000000"/>
                </a:solidFill>
                <a:round/>
                <a:headEnd/>
                <a:tailEnd/>
              </a:ln>
            </p:spPr>
            <p:txBody>
              <a:bodyPr/>
              <a:lstStyle/>
              <a:p>
                <a:endParaRPr lang="es-ES"/>
              </a:p>
            </p:txBody>
          </p:sp>
          <p:sp>
            <p:nvSpPr>
              <p:cNvPr id="10253" name="Line 2080"/>
              <p:cNvSpPr>
                <a:spLocks noChangeShapeType="1"/>
              </p:cNvSpPr>
              <p:nvPr/>
            </p:nvSpPr>
            <p:spPr bwMode="auto">
              <a:xfrm>
                <a:off x="1198" y="2237"/>
                <a:ext cx="1" cy="37"/>
              </a:xfrm>
              <a:prstGeom prst="line">
                <a:avLst/>
              </a:prstGeom>
              <a:noFill/>
              <a:ln w="0">
                <a:solidFill>
                  <a:srgbClr val="000000"/>
                </a:solidFill>
                <a:round/>
                <a:headEnd/>
                <a:tailEnd/>
              </a:ln>
            </p:spPr>
            <p:txBody>
              <a:bodyPr/>
              <a:lstStyle/>
              <a:p>
                <a:endParaRPr lang="es-ES"/>
              </a:p>
            </p:txBody>
          </p:sp>
          <p:sp>
            <p:nvSpPr>
              <p:cNvPr id="10254" name="Line 2081"/>
              <p:cNvSpPr>
                <a:spLocks noChangeShapeType="1"/>
              </p:cNvSpPr>
              <p:nvPr/>
            </p:nvSpPr>
            <p:spPr bwMode="auto">
              <a:xfrm>
                <a:off x="1203" y="2237"/>
                <a:ext cx="1" cy="38"/>
              </a:xfrm>
              <a:prstGeom prst="line">
                <a:avLst/>
              </a:prstGeom>
              <a:noFill/>
              <a:ln w="0">
                <a:solidFill>
                  <a:srgbClr val="000000"/>
                </a:solidFill>
                <a:round/>
                <a:headEnd/>
                <a:tailEnd/>
              </a:ln>
            </p:spPr>
            <p:txBody>
              <a:bodyPr/>
              <a:lstStyle/>
              <a:p>
                <a:endParaRPr lang="es-ES"/>
              </a:p>
            </p:txBody>
          </p:sp>
          <p:sp>
            <p:nvSpPr>
              <p:cNvPr id="10255" name="Line 2082"/>
              <p:cNvSpPr>
                <a:spLocks noChangeShapeType="1"/>
              </p:cNvSpPr>
              <p:nvPr/>
            </p:nvSpPr>
            <p:spPr bwMode="auto">
              <a:xfrm flipV="1">
                <a:off x="1198" y="2217"/>
                <a:ext cx="33" cy="19"/>
              </a:xfrm>
              <a:prstGeom prst="line">
                <a:avLst/>
              </a:prstGeom>
              <a:noFill/>
              <a:ln w="0">
                <a:solidFill>
                  <a:srgbClr val="000000"/>
                </a:solidFill>
                <a:round/>
                <a:headEnd/>
                <a:tailEnd/>
              </a:ln>
            </p:spPr>
            <p:txBody>
              <a:bodyPr/>
              <a:lstStyle/>
              <a:p>
                <a:endParaRPr lang="es-ES"/>
              </a:p>
            </p:txBody>
          </p:sp>
          <p:sp>
            <p:nvSpPr>
              <p:cNvPr id="10256" name="Line 2083"/>
              <p:cNvSpPr>
                <a:spLocks noChangeShapeType="1"/>
              </p:cNvSpPr>
              <p:nvPr/>
            </p:nvSpPr>
            <p:spPr bwMode="auto">
              <a:xfrm flipV="1">
                <a:off x="1203" y="2217"/>
                <a:ext cx="33" cy="20"/>
              </a:xfrm>
              <a:prstGeom prst="line">
                <a:avLst/>
              </a:prstGeom>
              <a:noFill/>
              <a:ln w="0">
                <a:solidFill>
                  <a:srgbClr val="000000"/>
                </a:solidFill>
                <a:round/>
                <a:headEnd/>
                <a:tailEnd/>
              </a:ln>
            </p:spPr>
            <p:txBody>
              <a:bodyPr/>
              <a:lstStyle/>
              <a:p>
                <a:endParaRPr lang="es-ES"/>
              </a:p>
            </p:txBody>
          </p:sp>
          <p:sp>
            <p:nvSpPr>
              <p:cNvPr id="10257" name="Line 2084"/>
              <p:cNvSpPr>
                <a:spLocks noChangeShapeType="1"/>
              </p:cNvSpPr>
              <p:nvPr/>
            </p:nvSpPr>
            <p:spPr bwMode="auto">
              <a:xfrm>
                <a:off x="1276" y="2251"/>
                <a:ext cx="9" cy="1"/>
              </a:xfrm>
              <a:prstGeom prst="line">
                <a:avLst/>
              </a:prstGeom>
              <a:noFill/>
              <a:ln w="0">
                <a:solidFill>
                  <a:srgbClr val="000000"/>
                </a:solidFill>
                <a:round/>
                <a:headEnd/>
                <a:tailEnd/>
              </a:ln>
            </p:spPr>
            <p:txBody>
              <a:bodyPr/>
              <a:lstStyle/>
              <a:p>
                <a:endParaRPr lang="es-ES"/>
              </a:p>
            </p:txBody>
          </p:sp>
          <p:sp>
            <p:nvSpPr>
              <p:cNvPr id="10258" name="Freeform 2085"/>
              <p:cNvSpPr>
                <a:spLocks/>
              </p:cNvSpPr>
              <p:nvPr/>
            </p:nvSpPr>
            <p:spPr bwMode="auto">
              <a:xfrm>
                <a:off x="1276" y="2246"/>
                <a:ext cx="14" cy="9"/>
              </a:xfrm>
              <a:custGeom>
                <a:avLst/>
                <a:gdLst>
                  <a:gd name="T0" fmla="*/ 0 w 57"/>
                  <a:gd name="T1" fmla="*/ 0 h 33"/>
                  <a:gd name="T2" fmla="*/ 0 w 57"/>
                  <a:gd name="T3" fmla="*/ 0 h 33"/>
                  <a:gd name="T4" fmla="*/ 0 w 57"/>
                  <a:gd name="T5" fmla="*/ 0 h 33"/>
                  <a:gd name="T6" fmla="*/ 0 w 57"/>
                  <a:gd name="T7" fmla="*/ 0 h 33"/>
                  <a:gd name="T8" fmla="*/ 0 w 57"/>
                  <a:gd name="T9" fmla="*/ 0 h 33"/>
                  <a:gd name="T10" fmla="*/ 0 60000 65536"/>
                  <a:gd name="T11" fmla="*/ 0 60000 65536"/>
                  <a:gd name="T12" fmla="*/ 0 60000 65536"/>
                  <a:gd name="T13" fmla="*/ 0 60000 65536"/>
                  <a:gd name="T14" fmla="*/ 0 60000 65536"/>
                  <a:gd name="T15" fmla="*/ 0 w 57"/>
                  <a:gd name="T16" fmla="*/ 0 h 33"/>
                  <a:gd name="T17" fmla="*/ 57 w 57"/>
                  <a:gd name="T18" fmla="*/ 33 h 33"/>
                </a:gdLst>
                <a:ahLst/>
                <a:cxnLst>
                  <a:cxn ang="T10">
                    <a:pos x="T0" y="T1"/>
                  </a:cxn>
                  <a:cxn ang="T11">
                    <a:pos x="T2" y="T3"/>
                  </a:cxn>
                  <a:cxn ang="T12">
                    <a:pos x="T4" y="T5"/>
                  </a:cxn>
                  <a:cxn ang="T13">
                    <a:pos x="T6" y="T7"/>
                  </a:cxn>
                  <a:cxn ang="T14">
                    <a:pos x="T8" y="T9"/>
                  </a:cxn>
                </a:cxnLst>
                <a:rect l="T15" t="T16" r="T17" b="T18"/>
                <a:pathLst>
                  <a:path w="57" h="33">
                    <a:moveTo>
                      <a:pt x="57" y="0"/>
                    </a:moveTo>
                    <a:lnTo>
                      <a:pt x="24" y="0"/>
                    </a:lnTo>
                    <a:lnTo>
                      <a:pt x="0" y="13"/>
                    </a:lnTo>
                    <a:lnTo>
                      <a:pt x="0" y="33"/>
                    </a:lnTo>
                    <a:lnTo>
                      <a:pt x="14" y="33"/>
                    </a:lnTo>
                  </a:path>
                </a:pathLst>
              </a:custGeom>
              <a:noFill/>
              <a:ln w="0">
                <a:solidFill>
                  <a:srgbClr val="000000"/>
                </a:solidFill>
                <a:round/>
                <a:headEnd/>
                <a:tailEnd/>
              </a:ln>
            </p:spPr>
            <p:txBody>
              <a:bodyPr/>
              <a:lstStyle/>
              <a:p>
                <a:endParaRPr lang="es-ES"/>
              </a:p>
            </p:txBody>
          </p:sp>
          <p:sp>
            <p:nvSpPr>
              <p:cNvPr id="10259" name="Freeform 2086"/>
              <p:cNvSpPr>
                <a:spLocks/>
              </p:cNvSpPr>
              <p:nvPr/>
            </p:nvSpPr>
            <p:spPr bwMode="auto">
              <a:xfrm>
                <a:off x="1098" y="2117"/>
                <a:ext cx="56" cy="228"/>
              </a:xfrm>
              <a:custGeom>
                <a:avLst/>
                <a:gdLst>
                  <a:gd name="T0" fmla="*/ 0 w 224"/>
                  <a:gd name="T1" fmla="*/ 0 h 913"/>
                  <a:gd name="T2" fmla="*/ 0 w 224"/>
                  <a:gd name="T3" fmla="*/ 0 h 913"/>
                  <a:gd name="T4" fmla="*/ 0 w 224"/>
                  <a:gd name="T5" fmla="*/ 0 h 913"/>
                  <a:gd name="T6" fmla="*/ 0 w 224"/>
                  <a:gd name="T7" fmla="*/ 0 h 913"/>
                  <a:gd name="T8" fmla="*/ 0 w 224"/>
                  <a:gd name="T9" fmla="*/ 0 h 913"/>
                  <a:gd name="T10" fmla="*/ 0 60000 65536"/>
                  <a:gd name="T11" fmla="*/ 0 60000 65536"/>
                  <a:gd name="T12" fmla="*/ 0 60000 65536"/>
                  <a:gd name="T13" fmla="*/ 0 60000 65536"/>
                  <a:gd name="T14" fmla="*/ 0 60000 65536"/>
                  <a:gd name="T15" fmla="*/ 0 w 224"/>
                  <a:gd name="T16" fmla="*/ 0 h 913"/>
                  <a:gd name="T17" fmla="*/ 224 w 224"/>
                  <a:gd name="T18" fmla="*/ 913 h 913"/>
                </a:gdLst>
                <a:ahLst/>
                <a:cxnLst>
                  <a:cxn ang="T10">
                    <a:pos x="T0" y="T1"/>
                  </a:cxn>
                  <a:cxn ang="T11">
                    <a:pos x="T2" y="T3"/>
                  </a:cxn>
                  <a:cxn ang="T12">
                    <a:pos x="T4" y="T5"/>
                  </a:cxn>
                  <a:cxn ang="T13">
                    <a:pos x="T6" y="T7"/>
                  </a:cxn>
                  <a:cxn ang="T14">
                    <a:pos x="T8" y="T9"/>
                  </a:cxn>
                </a:cxnLst>
                <a:rect l="T15" t="T16" r="T17" b="T18"/>
                <a:pathLst>
                  <a:path w="224" h="913">
                    <a:moveTo>
                      <a:pt x="0" y="76"/>
                    </a:moveTo>
                    <a:lnTo>
                      <a:pt x="67" y="913"/>
                    </a:lnTo>
                    <a:lnTo>
                      <a:pt x="224" y="837"/>
                    </a:lnTo>
                    <a:lnTo>
                      <a:pt x="147" y="0"/>
                    </a:lnTo>
                    <a:lnTo>
                      <a:pt x="0" y="76"/>
                    </a:lnTo>
                  </a:path>
                </a:pathLst>
              </a:custGeom>
              <a:noFill/>
              <a:ln w="0">
                <a:solidFill>
                  <a:srgbClr val="000000"/>
                </a:solidFill>
                <a:round/>
                <a:headEnd/>
                <a:tailEnd/>
              </a:ln>
            </p:spPr>
            <p:txBody>
              <a:bodyPr/>
              <a:lstStyle/>
              <a:p>
                <a:endParaRPr lang="es-ES"/>
              </a:p>
            </p:txBody>
          </p:sp>
          <p:sp>
            <p:nvSpPr>
              <p:cNvPr id="10260" name="Line 2087"/>
              <p:cNvSpPr>
                <a:spLocks noChangeShapeType="1"/>
              </p:cNvSpPr>
              <p:nvPr/>
            </p:nvSpPr>
            <p:spPr bwMode="auto">
              <a:xfrm flipV="1">
                <a:off x="1114" y="2314"/>
                <a:ext cx="39" cy="19"/>
              </a:xfrm>
              <a:prstGeom prst="line">
                <a:avLst/>
              </a:prstGeom>
              <a:noFill/>
              <a:ln w="0">
                <a:solidFill>
                  <a:srgbClr val="000000"/>
                </a:solidFill>
                <a:round/>
                <a:headEnd/>
                <a:tailEnd/>
              </a:ln>
            </p:spPr>
            <p:txBody>
              <a:bodyPr/>
              <a:lstStyle/>
              <a:p>
                <a:endParaRPr lang="es-ES"/>
              </a:p>
            </p:txBody>
          </p:sp>
          <p:sp>
            <p:nvSpPr>
              <p:cNvPr id="10261" name="Line 2088"/>
              <p:cNvSpPr>
                <a:spLocks noChangeShapeType="1"/>
              </p:cNvSpPr>
              <p:nvPr/>
            </p:nvSpPr>
            <p:spPr bwMode="auto">
              <a:xfrm flipV="1">
                <a:off x="1100" y="2129"/>
                <a:ext cx="37" cy="17"/>
              </a:xfrm>
              <a:prstGeom prst="line">
                <a:avLst/>
              </a:prstGeom>
              <a:noFill/>
              <a:ln w="0">
                <a:solidFill>
                  <a:srgbClr val="000000"/>
                </a:solidFill>
                <a:round/>
                <a:headEnd/>
                <a:tailEnd/>
              </a:ln>
            </p:spPr>
            <p:txBody>
              <a:bodyPr/>
              <a:lstStyle/>
              <a:p>
                <a:endParaRPr lang="es-ES"/>
              </a:p>
            </p:txBody>
          </p:sp>
          <p:sp>
            <p:nvSpPr>
              <p:cNvPr id="10262" name="Line 2089"/>
              <p:cNvSpPr>
                <a:spLocks noChangeShapeType="1"/>
              </p:cNvSpPr>
              <p:nvPr/>
            </p:nvSpPr>
            <p:spPr bwMode="auto">
              <a:xfrm flipV="1">
                <a:off x="1105" y="2214"/>
                <a:ext cx="39" cy="17"/>
              </a:xfrm>
              <a:prstGeom prst="line">
                <a:avLst/>
              </a:prstGeom>
              <a:noFill/>
              <a:ln w="0">
                <a:solidFill>
                  <a:srgbClr val="000000"/>
                </a:solidFill>
                <a:round/>
                <a:headEnd/>
                <a:tailEnd/>
              </a:ln>
            </p:spPr>
            <p:txBody>
              <a:bodyPr/>
              <a:lstStyle/>
              <a:p>
                <a:endParaRPr lang="es-ES"/>
              </a:p>
            </p:txBody>
          </p:sp>
          <p:sp>
            <p:nvSpPr>
              <p:cNvPr id="10263" name="Line 2090"/>
              <p:cNvSpPr>
                <a:spLocks noChangeShapeType="1"/>
              </p:cNvSpPr>
              <p:nvPr/>
            </p:nvSpPr>
            <p:spPr bwMode="auto">
              <a:xfrm flipV="1">
                <a:off x="1107" y="2224"/>
                <a:ext cx="38" cy="16"/>
              </a:xfrm>
              <a:prstGeom prst="line">
                <a:avLst/>
              </a:prstGeom>
              <a:noFill/>
              <a:ln w="0">
                <a:solidFill>
                  <a:srgbClr val="000000"/>
                </a:solidFill>
                <a:round/>
                <a:headEnd/>
                <a:tailEnd/>
              </a:ln>
            </p:spPr>
            <p:txBody>
              <a:bodyPr/>
              <a:lstStyle/>
              <a:p>
                <a:endParaRPr lang="es-ES"/>
              </a:p>
            </p:txBody>
          </p:sp>
          <p:sp>
            <p:nvSpPr>
              <p:cNvPr id="10264" name="Freeform 2091"/>
              <p:cNvSpPr>
                <a:spLocks/>
              </p:cNvSpPr>
              <p:nvPr/>
            </p:nvSpPr>
            <p:spPr bwMode="auto">
              <a:xfrm>
                <a:off x="1125" y="2226"/>
                <a:ext cx="30" cy="19"/>
              </a:xfrm>
              <a:custGeom>
                <a:avLst/>
                <a:gdLst>
                  <a:gd name="T0" fmla="*/ 0 w 123"/>
                  <a:gd name="T1" fmla="*/ 0 h 77"/>
                  <a:gd name="T2" fmla="*/ 0 w 123"/>
                  <a:gd name="T3" fmla="*/ 0 h 77"/>
                  <a:gd name="T4" fmla="*/ 0 w 123"/>
                  <a:gd name="T5" fmla="*/ 0 h 77"/>
                  <a:gd name="T6" fmla="*/ 0 w 123"/>
                  <a:gd name="T7" fmla="*/ 0 h 77"/>
                  <a:gd name="T8" fmla="*/ 0 60000 65536"/>
                  <a:gd name="T9" fmla="*/ 0 60000 65536"/>
                  <a:gd name="T10" fmla="*/ 0 60000 65536"/>
                  <a:gd name="T11" fmla="*/ 0 60000 65536"/>
                  <a:gd name="T12" fmla="*/ 0 w 123"/>
                  <a:gd name="T13" fmla="*/ 0 h 77"/>
                  <a:gd name="T14" fmla="*/ 123 w 123"/>
                  <a:gd name="T15" fmla="*/ 77 h 77"/>
                </a:gdLst>
                <a:ahLst/>
                <a:cxnLst>
                  <a:cxn ang="T8">
                    <a:pos x="T0" y="T1"/>
                  </a:cxn>
                  <a:cxn ang="T9">
                    <a:pos x="T2" y="T3"/>
                  </a:cxn>
                  <a:cxn ang="T10">
                    <a:pos x="T4" y="T5"/>
                  </a:cxn>
                  <a:cxn ang="T11">
                    <a:pos x="T6" y="T7"/>
                  </a:cxn>
                </a:cxnLst>
                <a:rect l="T12" t="T13" r="T14" b="T15"/>
                <a:pathLst>
                  <a:path w="123" h="77">
                    <a:moveTo>
                      <a:pt x="119" y="77"/>
                    </a:moveTo>
                    <a:lnTo>
                      <a:pt x="0" y="10"/>
                    </a:lnTo>
                    <a:lnTo>
                      <a:pt x="18" y="0"/>
                    </a:lnTo>
                    <a:lnTo>
                      <a:pt x="123" y="58"/>
                    </a:lnTo>
                  </a:path>
                </a:pathLst>
              </a:custGeom>
              <a:noFill/>
              <a:ln w="0">
                <a:solidFill>
                  <a:srgbClr val="000000"/>
                </a:solidFill>
                <a:round/>
                <a:headEnd/>
                <a:tailEnd/>
              </a:ln>
            </p:spPr>
            <p:txBody>
              <a:bodyPr/>
              <a:lstStyle/>
              <a:p>
                <a:endParaRPr lang="es-ES"/>
              </a:p>
            </p:txBody>
          </p:sp>
          <p:sp>
            <p:nvSpPr>
              <p:cNvPr id="10265" name="Freeform 2092"/>
              <p:cNvSpPr>
                <a:spLocks/>
              </p:cNvSpPr>
              <p:nvPr/>
            </p:nvSpPr>
            <p:spPr bwMode="auto">
              <a:xfrm>
                <a:off x="1211" y="2243"/>
                <a:ext cx="14" cy="12"/>
              </a:xfrm>
              <a:custGeom>
                <a:avLst/>
                <a:gdLst>
                  <a:gd name="T0" fmla="*/ 0 w 52"/>
                  <a:gd name="T1" fmla="*/ 0 h 48"/>
                  <a:gd name="T2" fmla="*/ 0 w 52"/>
                  <a:gd name="T3" fmla="*/ 0 h 48"/>
                  <a:gd name="T4" fmla="*/ 0 w 52"/>
                  <a:gd name="T5" fmla="*/ 0 h 48"/>
                  <a:gd name="T6" fmla="*/ 0 w 52"/>
                  <a:gd name="T7" fmla="*/ 0 h 48"/>
                  <a:gd name="T8" fmla="*/ 0 w 52"/>
                  <a:gd name="T9" fmla="*/ 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0"/>
                    </a:moveTo>
                    <a:lnTo>
                      <a:pt x="0" y="43"/>
                    </a:lnTo>
                    <a:lnTo>
                      <a:pt x="52" y="48"/>
                    </a:lnTo>
                    <a:lnTo>
                      <a:pt x="52" y="5"/>
                    </a:lnTo>
                    <a:lnTo>
                      <a:pt x="0" y="0"/>
                    </a:lnTo>
                  </a:path>
                </a:pathLst>
              </a:custGeom>
              <a:noFill/>
              <a:ln w="0">
                <a:solidFill>
                  <a:srgbClr val="000000"/>
                </a:solidFill>
                <a:round/>
                <a:headEnd/>
                <a:tailEnd/>
              </a:ln>
            </p:spPr>
            <p:txBody>
              <a:bodyPr/>
              <a:lstStyle/>
              <a:p>
                <a:endParaRPr lang="es-ES"/>
              </a:p>
            </p:txBody>
          </p:sp>
          <p:sp>
            <p:nvSpPr>
              <p:cNvPr id="10266" name="Freeform 2093"/>
              <p:cNvSpPr>
                <a:spLocks/>
              </p:cNvSpPr>
              <p:nvPr/>
            </p:nvSpPr>
            <p:spPr bwMode="auto">
              <a:xfrm>
                <a:off x="1176" y="2239"/>
                <a:ext cx="14" cy="12"/>
              </a:xfrm>
              <a:custGeom>
                <a:avLst/>
                <a:gdLst>
                  <a:gd name="T0" fmla="*/ 0 w 52"/>
                  <a:gd name="T1" fmla="*/ 0 h 48"/>
                  <a:gd name="T2" fmla="*/ 0 w 52"/>
                  <a:gd name="T3" fmla="*/ 0 h 48"/>
                  <a:gd name="T4" fmla="*/ 0 w 52"/>
                  <a:gd name="T5" fmla="*/ 0 h 48"/>
                  <a:gd name="T6" fmla="*/ 0 w 52"/>
                  <a:gd name="T7" fmla="*/ 0 h 48"/>
                  <a:gd name="T8" fmla="*/ 0 w 52"/>
                  <a:gd name="T9" fmla="*/ 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0"/>
                    </a:moveTo>
                    <a:lnTo>
                      <a:pt x="0" y="43"/>
                    </a:lnTo>
                    <a:lnTo>
                      <a:pt x="52" y="48"/>
                    </a:lnTo>
                    <a:lnTo>
                      <a:pt x="52" y="5"/>
                    </a:lnTo>
                    <a:lnTo>
                      <a:pt x="0" y="0"/>
                    </a:lnTo>
                  </a:path>
                </a:pathLst>
              </a:custGeom>
              <a:noFill/>
              <a:ln w="0">
                <a:solidFill>
                  <a:srgbClr val="000000"/>
                </a:solidFill>
                <a:round/>
                <a:headEnd/>
                <a:tailEnd/>
              </a:ln>
            </p:spPr>
            <p:txBody>
              <a:bodyPr/>
              <a:lstStyle/>
              <a:p>
                <a:endParaRPr lang="es-ES"/>
              </a:p>
            </p:txBody>
          </p:sp>
          <p:sp>
            <p:nvSpPr>
              <p:cNvPr id="10267" name="Freeform 2094"/>
              <p:cNvSpPr>
                <a:spLocks/>
              </p:cNvSpPr>
              <p:nvPr/>
            </p:nvSpPr>
            <p:spPr bwMode="auto">
              <a:xfrm>
                <a:off x="1159" y="2237"/>
                <a:ext cx="13" cy="12"/>
              </a:xfrm>
              <a:custGeom>
                <a:avLst/>
                <a:gdLst>
                  <a:gd name="T0" fmla="*/ 0 w 52"/>
                  <a:gd name="T1" fmla="*/ 0 h 49"/>
                  <a:gd name="T2" fmla="*/ 0 w 52"/>
                  <a:gd name="T3" fmla="*/ 0 h 49"/>
                  <a:gd name="T4" fmla="*/ 0 w 52"/>
                  <a:gd name="T5" fmla="*/ 0 h 49"/>
                  <a:gd name="T6" fmla="*/ 0 w 52"/>
                  <a:gd name="T7" fmla="*/ 0 h 49"/>
                  <a:gd name="T8" fmla="*/ 0 w 52"/>
                  <a:gd name="T9" fmla="*/ 0 h 49"/>
                  <a:gd name="T10" fmla="*/ 0 60000 65536"/>
                  <a:gd name="T11" fmla="*/ 0 60000 65536"/>
                  <a:gd name="T12" fmla="*/ 0 60000 65536"/>
                  <a:gd name="T13" fmla="*/ 0 60000 65536"/>
                  <a:gd name="T14" fmla="*/ 0 60000 65536"/>
                  <a:gd name="T15" fmla="*/ 0 w 52"/>
                  <a:gd name="T16" fmla="*/ 0 h 49"/>
                  <a:gd name="T17" fmla="*/ 52 w 52"/>
                  <a:gd name="T18" fmla="*/ 49 h 49"/>
                </a:gdLst>
                <a:ahLst/>
                <a:cxnLst>
                  <a:cxn ang="T10">
                    <a:pos x="T0" y="T1"/>
                  </a:cxn>
                  <a:cxn ang="T11">
                    <a:pos x="T2" y="T3"/>
                  </a:cxn>
                  <a:cxn ang="T12">
                    <a:pos x="T4" y="T5"/>
                  </a:cxn>
                  <a:cxn ang="T13">
                    <a:pos x="T6" y="T7"/>
                  </a:cxn>
                  <a:cxn ang="T14">
                    <a:pos x="T8" y="T9"/>
                  </a:cxn>
                </a:cxnLst>
                <a:rect l="T15" t="T16" r="T17" b="T18"/>
                <a:pathLst>
                  <a:path w="52" h="49">
                    <a:moveTo>
                      <a:pt x="0" y="0"/>
                    </a:moveTo>
                    <a:lnTo>
                      <a:pt x="0" y="44"/>
                    </a:lnTo>
                    <a:lnTo>
                      <a:pt x="52" y="49"/>
                    </a:lnTo>
                    <a:lnTo>
                      <a:pt x="52" y="5"/>
                    </a:lnTo>
                    <a:lnTo>
                      <a:pt x="0" y="0"/>
                    </a:lnTo>
                  </a:path>
                </a:pathLst>
              </a:custGeom>
              <a:noFill/>
              <a:ln w="0">
                <a:solidFill>
                  <a:srgbClr val="000000"/>
                </a:solidFill>
                <a:round/>
                <a:headEnd/>
                <a:tailEnd/>
              </a:ln>
            </p:spPr>
            <p:txBody>
              <a:bodyPr/>
              <a:lstStyle/>
              <a:p>
                <a:endParaRPr lang="es-ES"/>
              </a:p>
            </p:txBody>
          </p:sp>
          <p:sp>
            <p:nvSpPr>
              <p:cNvPr id="10268" name="Freeform 2095"/>
              <p:cNvSpPr>
                <a:spLocks/>
              </p:cNvSpPr>
              <p:nvPr/>
            </p:nvSpPr>
            <p:spPr bwMode="auto">
              <a:xfrm>
                <a:off x="1159" y="2253"/>
                <a:ext cx="13" cy="12"/>
              </a:xfrm>
              <a:custGeom>
                <a:avLst/>
                <a:gdLst>
                  <a:gd name="T0" fmla="*/ 0 w 53"/>
                  <a:gd name="T1" fmla="*/ 0 h 47"/>
                  <a:gd name="T2" fmla="*/ 0 w 53"/>
                  <a:gd name="T3" fmla="*/ 0 h 47"/>
                  <a:gd name="T4" fmla="*/ 0 w 53"/>
                  <a:gd name="T5" fmla="*/ 0 h 47"/>
                  <a:gd name="T6" fmla="*/ 0 w 53"/>
                  <a:gd name="T7" fmla="*/ 0 h 47"/>
                  <a:gd name="T8" fmla="*/ 0 w 53"/>
                  <a:gd name="T9" fmla="*/ 0 h 47"/>
                  <a:gd name="T10" fmla="*/ 0 60000 65536"/>
                  <a:gd name="T11" fmla="*/ 0 60000 65536"/>
                  <a:gd name="T12" fmla="*/ 0 60000 65536"/>
                  <a:gd name="T13" fmla="*/ 0 60000 65536"/>
                  <a:gd name="T14" fmla="*/ 0 60000 65536"/>
                  <a:gd name="T15" fmla="*/ 0 w 53"/>
                  <a:gd name="T16" fmla="*/ 0 h 47"/>
                  <a:gd name="T17" fmla="*/ 53 w 53"/>
                  <a:gd name="T18" fmla="*/ 47 h 47"/>
                </a:gdLst>
                <a:ahLst/>
                <a:cxnLst>
                  <a:cxn ang="T10">
                    <a:pos x="T0" y="T1"/>
                  </a:cxn>
                  <a:cxn ang="T11">
                    <a:pos x="T2" y="T3"/>
                  </a:cxn>
                  <a:cxn ang="T12">
                    <a:pos x="T4" y="T5"/>
                  </a:cxn>
                  <a:cxn ang="T13">
                    <a:pos x="T6" y="T7"/>
                  </a:cxn>
                  <a:cxn ang="T14">
                    <a:pos x="T8" y="T9"/>
                  </a:cxn>
                </a:cxnLst>
                <a:rect l="T15" t="T16" r="T17" b="T18"/>
                <a:pathLst>
                  <a:path w="53" h="47">
                    <a:moveTo>
                      <a:pt x="0" y="0"/>
                    </a:moveTo>
                    <a:lnTo>
                      <a:pt x="0" y="42"/>
                    </a:lnTo>
                    <a:lnTo>
                      <a:pt x="53" y="47"/>
                    </a:lnTo>
                    <a:lnTo>
                      <a:pt x="53" y="5"/>
                    </a:lnTo>
                    <a:lnTo>
                      <a:pt x="0" y="0"/>
                    </a:lnTo>
                  </a:path>
                </a:pathLst>
              </a:custGeom>
              <a:noFill/>
              <a:ln w="0">
                <a:solidFill>
                  <a:srgbClr val="000000"/>
                </a:solidFill>
                <a:round/>
                <a:headEnd/>
                <a:tailEnd/>
              </a:ln>
            </p:spPr>
            <p:txBody>
              <a:bodyPr/>
              <a:lstStyle/>
              <a:p>
                <a:endParaRPr lang="es-ES"/>
              </a:p>
            </p:txBody>
          </p:sp>
          <p:sp>
            <p:nvSpPr>
              <p:cNvPr id="10269" name="Freeform 2096"/>
              <p:cNvSpPr>
                <a:spLocks/>
              </p:cNvSpPr>
              <p:nvPr/>
            </p:nvSpPr>
            <p:spPr bwMode="auto">
              <a:xfrm>
                <a:off x="1176" y="2255"/>
                <a:ext cx="14" cy="12"/>
              </a:xfrm>
              <a:custGeom>
                <a:avLst/>
                <a:gdLst>
                  <a:gd name="T0" fmla="*/ 0 w 52"/>
                  <a:gd name="T1" fmla="*/ 0 h 48"/>
                  <a:gd name="T2" fmla="*/ 0 w 52"/>
                  <a:gd name="T3" fmla="*/ 0 h 48"/>
                  <a:gd name="T4" fmla="*/ 0 w 52"/>
                  <a:gd name="T5" fmla="*/ 0 h 48"/>
                  <a:gd name="T6" fmla="*/ 0 w 52"/>
                  <a:gd name="T7" fmla="*/ 0 h 48"/>
                  <a:gd name="T8" fmla="*/ 0 w 52"/>
                  <a:gd name="T9" fmla="*/ 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0"/>
                    </a:moveTo>
                    <a:lnTo>
                      <a:pt x="0" y="43"/>
                    </a:lnTo>
                    <a:lnTo>
                      <a:pt x="52" y="48"/>
                    </a:lnTo>
                    <a:lnTo>
                      <a:pt x="52" y="5"/>
                    </a:lnTo>
                    <a:lnTo>
                      <a:pt x="0" y="0"/>
                    </a:lnTo>
                  </a:path>
                </a:pathLst>
              </a:custGeom>
              <a:noFill/>
              <a:ln w="0">
                <a:solidFill>
                  <a:srgbClr val="000000"/>
                </a:solidFill>
                <a:round/>
                <a:headEnd/>
                <a:tailEnd/>
              </a:ln>
            </p:spPr>
            <p:txBody>
              <a:bodyPr/>
              <a:lstStyle/>
              <a:p>
                <a:endParaRPr lang="es-ES"/>
              </a:p>
            </p:txBody>
          </p:sp>
          <p:sp>
            <p:nvSpPr>
              <p:cNvPr id="10270" name="Freeform 2097"/>
              <p:cNvSpPr>
                <a:spLocks/>
              </p:cNvSpPr>
              <p:nvPr/>
            </p:nvSpPr>
            <p:spPr bwMode="auto">
              <a:xfrm>
                <a:off x="1233" y="2245"/>
                <a:ext cx="13" cy="12"/>
              </a:xfrm>
              <a:custGeom>
                <a:avLst/>
                <a:gdLst>
                  <a:gd name="T0" fmla="*/ 0 w 53"/>
                  <a:gd name="T1" fmla="*/ 0 h 47"/>
                  <a:gd name="T2" fmla="*/ 0 w 53"/>
                  <a:gd name="T3" fmla="*/ 0 h 47"/>
                  <a:gd name="T4" fmla="*/ 0 w 53"/>
                  <a:gd name="T5" fmla="*/ 0 h 47"/>
                  <a:gd name="T6" fmla="*/ 0 w 53"/>
                  <a:gd name="T7" fmla="*/ 0 h 47"/>
                  <a:gd name="T8" fmla="*/ 0 w 53"/>
                  <a:gd name="T9" fmla="*/ 0 h 47"/>
                  <a:gd name="T10" fmla="*/ 0 60000 65536"/>
                  <a:gd name="T11" fmla="*/ 0 60000 65536"/>
                  <a:gd name="T12" fmla="*/ 0 60000 65536"/>
                  <a:gd name="T13" fmla="*/ 0 60000 65536"/>
                  <a:gd name="T14" fmla="*/ 0 60000 65536"/>
                  <a:gd name="T15" fmla="*/ 0 w 53"/>
                  <a:gd name="T16" fmla="*/ 0 h 47"/>
                  <a:gd name="T17" fmla="*/ 53 w 53"/>
                  <a:gd name="T18" fmla="*/ 47 h 47"/>
                </a:gdLst>
                <a:ahLst/>
                <a:cxnLst>
                  <a:cxn ang="T10">
                    <a:pos x="T0" y="T1"/>
                  </a:cxn>
                  <a:cxn ang="T11">
                    <a:pos x="T2" y="T3"/>
                  </a:cxn>
                  <a:cxn ang="T12">
                    <a:pos x="T4" y="T5"/>
                  </a:cxn>
                  <a:cxn ang="T13">
                    <a:pos x="T6" y="T7"/>
                  </a:cxn>
                  <a:cxn ang="T14">
                    <a:pos x="T8" y="T9"/>
                  </a:cxn>
                </a:cxnLst>
                <a:rect l="T15" t="T16" r="T17" b="T18"/>
                <a:pathLst>
                  <a:path w="53" h="47">
                    <a:moveTo>
                      <a:pt x="0" y="0"/>
                    </a:moveTo>
                    <a:lnTo>
                      <a:pt x="0" y="42"/>
                    </a:lnTo>
                    <a:lnTo>
                      <a:pt x="53" y="47"/>
                    </a:lnTo>
                    <a:lnTo>
                      <a:pt x="53" y="4"/>
                    </a:lnTo>
                    <a:lnTo>
                      <a:pt x="0" y="0"/>
                    </a:lnTo>
                  </a:path>
                </a:pathLst>
              </a:custGeom>
              <a:noFill/>
              <a:ln w="0">
                <a:solidFill>
                  <a:srgbClr val="000000"/>
                </a:solidFill>
                <a:round/>
                <a:headEnd/>
                <a:tailEnd/>
              </a:ln>
            </p:spPr>
            <p:txBody>
              <a:bodyPr/>
              <a:lstStyle/>
              <a:p>
                <a:endParaRPr lang="es-ES"/>
              </a:p>
            </p:txBody>
          </p:sp>
          <p:sp>
            <p:nvSpPr>
              <p:cNvPr id="10271" name="Freeform 2098"/>
              <p:cNvSpPr>
                <a:spLocks/>
              </p:cNvSpPr>
              <p:nvPr/>
            </p:nvSpPr>
            <p:spPr bwMode="auto">
              <a:xfrm>
                <a:off x="1212" y="2259"/>
                <a:ext cx="13" cy="12"/>
              </a:xfrm>
              <a:custGeom>
                <a:avLst/>
                <a:gdLst>
                  <a:gd name="T0" fmla="*/ 0 w 53"/>
                  <a:gd name="T1" fmla="*/ 0 h 47"/>
                  <a:gd name="T2" fmla="*/ 0 w 53"/>
                  <a:gd name="T3" fmla="*/ 0 h 47"/>
                  <a:gd name="T4" fmla="*/ 0 w 53"/>
                  <a:gd name="T5" fmla="*/ 0 h 47"/>
                  <a:gd name="T6" fmla="*/ 0 w 53"/>
                  <a:gd name="T7" fmla="*/ 0 h 47"/>
                  <a:gd name="T8" fmla="*/ 0 w 53"/>
                  <a:gd name="T9" fmla="*/ 0 h 47"/>
                  <a:gd name="T10" fmla="*/ 0 60000 65536"/>
                  <a:gd name="T11" fmla="*/ 0 60000 65536"/>
                  <a:gd name="T12" fmla="*/ 0 60000 65536"/>
                  <a:gd name="T13" fmla="*/ 0 60000 65536"/>
                  <a:gd name="T14" fmla="*/ 0 60000 65536"/>
                  <a:gd name="T15" fmla="*/ 0 w 53"/>
                  <a:gd name="T16" fmla="*/ 0 h 47"/>
                  <a:gd name="T17" fmla="*/ 53 w 53"/>
                  <a:gd name="T18" fmla="*/ 47 h 47"/>
                </a:gdLst>
                <a:ahLst/>
                <a:cxnLst>
                  <a:cxn ang="T10">
                    <a:pos x="T0" y="T1"/>
                  </a:cxn>
                  <a:cxn ang="T11">
                    <a:pos x="T2" y="T3"/>
                  </a:cxn>
                  <a:cxn ang="T12">
                    <a:pos x="T4" y="T5"/>
                  </a:cxn>
                  <a:cxn ang="T13">
                    <a:pos x="T6" y="T7"/>
                  </a:cxn>
                  <a:cxn ang="T14">
                    <a:pos x="T8" y="T9"/>
                  </a:cxn>
                </a:cxnLst>
                <a:rect l="T15" t="T16" r="T17" b="T18"/>
                <a:pathLst>
                  <a:path w="53" h="47">
                    <a:moveTo>
                      <a:pt x="0" y="0"/>
                    </a:moveTo>
                    <a:lnTo>
                      <a:pt x="0" y="42"/>
                    </a:lnTo>
                    <a:lnTo>
                      <a:pt x="53" y="47"/>
                    </a:lnTo>
                    <a:lnTo>
                      <a:pt x="53" y="4"/>
                    </a:lnTo>
                    <a:lnTo>
                      <a:pt x="0" y="0"/>
                    </a:lnTo>
                  </a:path>
                </a:pathLst>
              </a:custGeom>
              <a:noFill/>
              <a:ln w="0">
                <a:solidFill>
                  <a:srgbClr val="000000"/>
                </a:solidFill>
                <a:round/>
                <a:headEnd/>
                <a:tailEnd/>
              </a:ln>
            </p:spPr>
            <p:txBody>
              <a:bodyPr/>
              <a:lstStyle/>
              <a:p>
                <a:endParaRPr lang="es-ES"/>
              </a:p>
            </p:txBody>
          </p:sp>
          <p:sp>
            <p:nvSpPr>
              <p:cNvPr id="10272" name="Freeform 2099"/>
              <p:cNvSpPr>
                <a:spLocks/>
              </p:cNvSpPr>
              <p:nvPr/>
            </p:nvSpPr>
            <p:spPr bwMode="auto">
              <a:xfrm>
                <a:off x="1234" y="2260"/>
                <a:ext cx="13" cy="12"/>
              </a:xfrm>
              <a:custGeom>
                <a:avLst/>
                <a:gdLst>
                  <a:gd name="T0" fmla="*/ 0 w 52"/>
                  <a:gd name="T1" fmla="*/ 0 h 47"/>
                  <a:gd name="T2" fmla="*/ 0 w 52"/>
                  <a:gd name="T3" fmla="*/ 0 h 47"/>
                  <a:gd name="T4" fmla="*/ 0 w 52"/>
                  <a:gd name="T5" fmla="*/ 0 h 47"/>
                  <a:gd name="T6" fmla="*/ 0 w 52"/>
                  <a:gd name="T7" fmla="*/ 0 h 47"/>
                  <a:gd name="T8" fmla="*/ 0 w 52"/>
                  <a:gd name="T9" fmla="*/ 0 h 47"/>
                  <a:gd name="T10" fmla="*/ 0 60000 65536"/>
                  <a:gd name="T11" fmla="*/ 0 60000 65536"/>
                  <a:gd name="T12" fmla="*/ 0 60000 65536"/>
                  <a:gd name="T13" fmla="*/ 0 60000 65536"/>
                  <a:gd name="T14" fmla="*/ 0 60000 65536"/>
                  <a:gd name="T15" fmla="*/ 0 w 52"/>
                  <a:gd name="T16" fmla="*/ 0 h 47"/>
                  <a:gd name="T17" fmla="*/ 52 w 52"/>
                  <a:gd name="T18" fmla="*/ 47 h 47"/>
                </a:gdLst>
                <a:ahLst/>
                <a:cxnLst>
                  <a:cxn ang="T10">
                    <a:pos x="T0" y="T1"/>
                  </a:cxn>
                  <a:cxn ang="T11">
                    <a:pos x="T2" y="T3"/>
                  </a:cxn>
                  <a:cxn ang="T12">
                    <a:pos x="T4" y="T5"/>
                  </a:cxn>
                  <a:cxn ang="T13">
                    <a:pos x="T6" y="T7"/>
                  </a:cxn>
                  <a:cxn ang="T14">
                    <a:pos x="T8" y="T9"/>
                  </a:cxn>
                </a:cxnLst>
                <a:rect l="T15" t="T16" r="T17" b="T18"/>
                <a:pathLst>
                  <a:path w="52" h="47">
                    <a:moveTo>
                      <a:pt x="0" y="0"/>
                    </a:moveTo>
                    <a:lnTo>
                      <a:pt x="0" y="42"/>
                    </a:lnTo>
                    <a:lnTo>
                      <a:pt x="52" y="47"/>
                    </a:lnTo>
                    <a:lnTo>
                      <a:pt x="52" y="5"/>
                    </a:lnTo>
                    <a:lnTo>
                      <a:pt x="0" y="0"/>
                    </a:lnTo>
                  </a:path>
                </a:pathLst>
              </a:custGeom>
              <a:noFill/>
              <a:ln w="0">
                <a:solidFill>
                  <a:srgbClr val="000000"/>
                </a:solidFill>
                <a:round/>
                <a:headEnd/>
                <a:tailEnd/>
              </a:ln>
            </p:spPr>
            <p:txBody>
              <a:bodyPr/>
              <a:lstStyle/>
              <a:p>
                <a:endParaRPr lang="es-ES"/>
              </a:p>
            </p:txBody>
          </p:sp>
        </p:grpSp>
      </p:grpSp>
      <p:sp>
        <p:nvSpPr>
          <p:cNvPr id="10244" name="78 CuadroTexto"/>
          <p:cNvSpPr txBox="1">
            <a:spLocks noChangeArrowheads="1"/>
          </p:cNvSpPr>
          <p:nvPr/>
        </p:nvSpPr>
        <p:spPr bwMode="auto">
          <a:xfrm>
            <a:off x="6199188" y="2208213"/>
            <a:ext cx="1116012" cy="1570037"/>
          </a:xfrm>
          <a:prstGeom prst="rect">
            <a:avLst/>
          </a:prstGeom>
          <a:noFill/>
          <a:ln w="9525">
            <a:noFill/>
            <a:miter lim="800000"/>
            <a:headEnd/>
            <a:tailEnd/>
          </a:ln>
        </p:spPr>
        <p:txBody>
          <a:bodyPr>
            <a:spAutoFit/>
          </a:bodyPr>
          <a:lstStyle/>
          <a:p>
            <a:r>
              <a:rPr lang="es-ES" sz="9600">
                <a:solidFill>
                  <a:srgbClr val="C00000"/>
                </a:solidFill>
              </a:rPr>
              <a:t>?</a:t>
            </a:r>
          </a:p>
        </p:txBody>
      </p:sp>
      <p:sp>
        <p:nvSpPr>
          <p:cNvPr id="80" name="79 CuadroTexto"/>
          <p:cNvSpPr txBox="1">
            <a:spLocks noChangeArrowheads="1"/>
          </p:cNvSpPr>
          <p:nvPr/>
        </p:nvSpPr>
        <p:spPr bwMode="auto">
          <a:xfrm>
            <a:off x="2195513" y="5240338"/>
            <a:ext cx="5000625" cy="708025"/>
          </a:xfrm>
          <a:prstGeom prst="rect">
            <a:avLst/>
          </a:prstGeom>
          <a:noFill/>
          <a:ln w="9525">
            <a:noFill/>
            <a:miter lim="800000"/>
            <a:headEnd/>
            <a:tailEnd/>
          </a:ln>
        </p:spPr>
        <p:txBody>
          <a:bodyPr>
            <a:spAutoFit/>
          </a:bodyPr>
          <a:lstStyle/>
          <a:p>
            <a:r>
              <a:rPr lang="es-ES" sz="4000">
                <a:solidFill>
                  <a:srgbClr val="C00000"/>
                </a:solidFill>
              </a:rPr>
              <a:t>InSAR - Technique</a:t>
            </a:r>
          </a:p>
        </p:txBody>
      </p:sp>
    </p:spTree>
  </p:cSld>
  <p:clrMapOvr>
    <a:masterClrMapping/>
  </p:clrMapOvr>
  <p:transition spd="med" advTm="1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descr="\\heracles\Shared\ALTAMIRA\COMMERCIAL\Communications\Flyers\Images for brochures\images low res\Train_CR_Epictura.jpg"/>
          <p:cNvPicPr>
            <a:picLocks noChangeAspect="1" noChangeArrowheads="1"/>
          </p:cNvPicPr>
          <p:nvPr/>
        </p:nvPicPr>
        <p:blipFill>
          <a:blip r:embed="rId4" cstate="print"/>
          <a:srcRect/>
          <a:stretch>
            <a:fillRect/>
          </a:stretch>
        </p:blipFill>
        <p:spPr bwMode="auto">
          <a:xfrm>
            <a:off x="420688" y="1308100"/>
            <a:ext cx="993775" cy="865188"/>
          </a:xfrm>
          <a:prstGeom prst="rect">
            <a:avLst/>
          </a:prstGeom>
          <a:noFill/>
          <a:ln w="9525">
            <a:noFill/>
            <a:miter lim="800000"/>
            <a:headEnd/>
            <a:tailEnd/>
          </a:ln>
        </p:spPr>
      </p:pic>
      <p:pic>
        <p:nvPicPr>
          <p:cNvPr id="11267" name="Picture 8" descr="\\heracles\Shared\ALTAMIRA\COMMERCIAL\Communications\Flyers\Images for brochures\images low res\Golden Gate Bridge.jpg"/>
          <p:cNvPicPr>
            <a:picLocks noChangeAspect="1" noChangeArrowheads="1"/>
          </p:cNvPicPr>
          <p:nvPr/>
        </p:nvPicPr>
        <p:blipFill>
          <a:blip r:embed="rId5" cstate="print"/>
          <a:srcRect b="4756"/>
          <a:stretch>
            <a:fillRect/>
          </a:stretch>
        </p:blipFill>
        <p:spPr bwMode="auto">
          <a:xfrm>
            <a:off x="1466850" y="1308100"/>
            <a:ext cx="992188" cy="863600"/>
          </a:xfrm>
          <a:prstGeom prst="rect">
            <a:avLst/>
          </a:prstGeom>
          <a:noFill/>
          <a:ln w="9525">
            <a:noFill/>
            <a:miter lim="800000"/>
            <a:headEnd/>
            <a:tailEnd/>
          </a:ln>
        </p:spPr>
      </p:pic>
      <p:pic>
        <p:nvPicPr>
          <p:cNvPr id="11268" name="28 Imagen" descr="airport.jpg"/>
          <p:cNvPicPr>
            <a:picLocks noChangeAspect="1"/>
          </p:cNvPicPr>
          <p:nvPr/>
        </p:nvPicPr>
        <p:blipFill>
          <a:blip r:embed="rId6" cstate="print"/>
          <a:srcRect l="12170" b="12091"/>
          <a:stretch>
            <a:fillRect/>
          </a:stretch>
        </p:blipFill>
        <p:spPr bwMode="auto">
          <a:xfrm>
            <a:off x="430213" y="2217738"/>
            <a:ext cx="992187" cy="863600"/>
          </a:xfrm>
          <a:prstGeom prst="rect">
            <a:avLst/>
          </a:prstGeom>
          <a:noFill/>
          <a:ln w="9525">
            <a:noFill/>
            <a:miter lim="800000"/>
            <a:headEnd/>
            <a:tailEnd/>
          </a:ln>
        </p:spPr>
      </p:pic>
      <p:pic>
        <p:nvPicPr>
          <p:cNvPr id="11269" name="Picture 2"/>
          <p:cNvPicPr>
            <a:picLocks noChangeAspect="1" noChangeArrowheads="1"/>
          </p:cNvPicPr>
          <p:nvPr/>
        </p:nvPicPr>
        <p:blipFill>
          <a:blip r:embed="rId7" cstate="print"/>
          <a:srcRect r="6306" b="2737"/>
          <a:stretch>
            <a:fillRect/>
          </a:stretch>
        </p:blipFill>
        <p:spPr bwMode="auto">
          <a:xfrm>
            <a:off x="1484313" y="2217738"/>
            <a:ext cx="990600" cy="863600"/>
          </a:xfrm>
          <a:prstGeom prst="rect">
            <a:avLst/>
          </a:prstGeom>
          <a:noFill/>
          <a:ln w="9525">
            <a:noFill/>
            <a:miter lim="800000"/>
            <a:headEnd/>
            <a:tailEnd/>
          </a:ln>
        </p:spPr>
      </p:pic>
      <p:pic>
        <p:nvPicPr>
          <p:cNvPr id="11270" name="Picture 24" descr="\\heracles\Shared\ALTAMIRA\COMMERCIAL\Photos\Chuquicamata Chile\DSC00346.JPG"/>
          <p:cNvPicPr>
            <a:picLocks noChangeAspect="1" noChangeArrowheads="1"/>
          </p:cNvPicPr>
          <p:nvPr/>
        </p:nvPicPr>
        <p:blipFill>
          <a:blip r:embed="rId8" cstate="print"/>
          <a:srcRect/>
          <a:stretch>
            <a:fillRect/>
          </a:stretch>
        </p:blipFill>
        <p:spPr bwMode="auto">
          <a:xfrm>
            <a:off x="2655888" y="1303338"/>
            <a:ext cx="1003300" cy="874712"/>
          </a:xfrm>
          <a:prstGeom prst="rect">
            <a:avLst/>
          </a:prstGeom>
          <a:noFill/>
          <a:ln w="9525">
            <a:noFill/>
            <a:miter lim="800000"/>
            <a:headEnd/>
            <a:tailEnd/>
          </a:ln>
        </p:spPr>
      </p:pic>
      <p:pic>
        <p:nvPicPr>
          <p:cNvPr id="11271" name="Picture 2" descr="X:\COMMERCIAL\Photos\Pelambres Chile\DSC00283.JPG"/>
          <p:cNvPicPr>
            <a:picLocks noChangeAspect="1" noChangeArrowheads="1"/>
          </p:cNvPicPr>
          <p:nvPr>
            <p:custDataLst>
              <p:tags r:id="rId1"/>
            </p:custDataLst>
          </p:nvPr>
        </p:nvPicPr>
        <p:blipFill>
          <a:blip r:embed="rId9" cstate="print"/>
          <a:srcRect t="19807" r="19797"/>
          <a:stretch>
            <a:fillRect/>
          </a:stretch>
        </p:blipFill>
        <p:spPr bwMode="auto">
          <a:xfrm>
            <a:off x="3729038" y="1303338"/>
            <a:ext cx="1003300" cy="874712"/>
          </a:xfrm>
          <a:prstGeom prst="rect">
            <a:avLst/>
          </a:prstGeom>
          <a:noFill/>
          <a:ln w="9525">
            <a:noFill/>
            <a:miter lim="800000"/>
            <a:headEnd/>
            <a:tailEnd/>
          </a:ln>
        </p:spPr>
      </p:pic>
      <p:pic>
        <p:nvPicPr>
          <p:cNvPr id="11272" name="Picture 7" descr="X:\COMMERCIAL\Communications\Brochures\Images for brochures\Mining\Underground Mine_CR_Altamira Information.JPG"/>
          <p:cNvPicPr>
            <a:picLocks noChangeAspect="1" noChangeArrowheads="1"/>
          </p:cNvPicPr>
          <p:nvPr>
            <p:custDataLst>
              <p:tags r:id="rId2"/>
            </p:custDataLst>
          </p:nvPr>
        </p:nvPicPr>
        <p:blipFill>
          <a:blip r:embed="rId10" cstate="print"/>
          <a:srcRect r="19366"/>
          <a:stretch>
            <a:fillRect/>
          </a:stretch>
        </p:blipFill>
        <p:spPr bwMode="auto">
          <a:xfrm>
            <a:off x="2674938" y="2232025"/>
            <a:ext cx="1004887" cy="874713"/>
          </a:xfrm>
          <a:prstGeom prst="rect">
            <a:avLst/>
          </a:prstGeom>
          <a:noFill/>
          <a:ln w="9525">
            <a:noFill/>
            <a:miter lim="800000"/>
            <a:headEnd/>
            <a:tailEnd/>
          </a:ln>
        </p:spPr>
      </p:pic>
      <p:pic>
        <p:nvPicPr>
          <p:cNvPr id="11273" name="Picture 6" descr="\\heracles\Shared\ALTAMIRA\COMMERCIAL\Communications\Flyers\Images for brochures\images low res\Copper mine Chile_CR_Altamira Information.jpg"/>
          <p:cNvPicPr>
            <a:picLocks noChangeAspect="1" noChangeArrowheads="1"/>
          </p:cNvPicPr>
          <p:nvPr/>
        </p:nvPicPr>
        <p:blipFill>
          <a:blip r:embed="rId11" cstate="print"/>
          <a:srcRect l="6664" t="16994" b="32568"/>
          <a:stretch>
            <a:fillRect/>
          </a:stretch>
        </p:blipFill>
        <p:spPr bwMode="auto">
          <a:xfrm>
            <a:off x="3740150" y="2251075"/>
            <a:ext cx="1004888" cy="874713"/>
          </a:xfrm>
          <a:prstGeom prst="rect">
            <a:avLst/>
          </a:prstGeom>
          <a:noFill/>
          <a:ln w="9525">
            <a:noFill/>
            <a:miter lim="800000"/>
            <a:headEnd/>
            <a:tailEnd/>
          </a:ln>
        </p:spPr>
      </p:pic>
      <p:sp>
        <p:nvSpPr>
          <p:cNvPr id="11274" name="Rectangle 9"/>
          <p:cNvSpPr>
            <a:spLocks noChangeArrowheads="1"/>
          </p:cNvSpPr>
          <p:nvPr/>
        </p:nvSpPr>
        <p:spPr bwMode="auto">
          <a:xfrm>
            <a:off x="123825" y="998538"/>
            <a:ext cx="2605088" cy="247650"/>
          </a:xfrm>
          <a:prstGeom prst="rect">
            <a:avLst/>
          </a:prstGeom>
          <a:noFill/>
          <a:ln w="12700">
            <a:noFill/>
            <a:miter lim="800000"/>
            <a:headEnd/>
            <a:tailEnd/>
          </a:ln>
        </p:spPr>
        <p:txBody>
          <a:bodyPr lIns="0" tIns="0" rIns="0" bIns="0">
            <a:spAutoFit/>
          </a:bodyPr>
          <a:lstStyle/>
          <a:p>
            <a:pPr algn="ctr">
              <a:lnSpc>
                <a:spcPct val="90000"/>
              </a:lnSpc>
              <a:buClr>
                <a:srgbClr val="FF9900"/>
              </a:buClr>
            </a:pPr>
            <a:r>
              <a:rPr lang="en-US">
                <a:cs typeface="Times New Roman" pitchFamily="18" charset="0"/>
              </a:rPr>
              <a:t>Infrastructures</a:t>
            </a:r>
          </a:p>
        </p:txBody>
      </p:sp>
      <p:sp>
        <p:nvSpPr>
          <p:cNvPr id="11275" name="Rectangle 9"/>
          <p:cNvSpPr>
            <a:spLocks noChangeArrowheads="1"/>
          </p:cNvSpPr>
          <p:nvPr/>
        </p:nvSpPr>
        <p:spPr bwMode="auto">
          <a:xfrm>
            <a:off x="2338388" y="1001713"/>
            <a:ext cx="2606675" cy="247650"/>
          </a:xfrm>
          <a:prstGeom prst="rect">
            <a:avLst/>
          </a:prstGeom>
          <a:noFill/>
          <a:ln w="12700">
            <a:noFill/>
            <a:miter lim="800000"/>
            <a:headEnd/>
            <a:tailEnd/>
          </a:ln>
        </p:spPr>
        <p:txBody>
          <a:bodyPr lIns="0" tIns="0" rIns="0" bIns="0">
            <a:spAutoFit/>
          </a:bodyPr>
          <a:lstStyle/>
          <a:p>
            <a:pPr algn="ctr">
              <a:lnSpc>
                <a:spcPct val="90000"/>
              </a:lnSpc>
              <a:buClr>
                <a:srgbClr val="FF9900"/>
              </a:buClr>
            </a:pPr>
            <a:r>
              <a:rPr lang="en-US">
                <a:cs typeface="Times New Roman" pitchFamily="18" charset="0"/>
              </a:rPr>
              <a:t>Mining </a:t>
            </a:r>
          </a:p>
        </p:txBody>
      </p:sp>
      <p:sp>
        <p:nvSpPr>
          <p:cNvPr id="11276" name="Rectangle 9"/>
          <p:cNvSpPr>
            <a:spLocks noChangeArrowheads="1"/>
          </p:cNvSpPr>
          <p:nvPr/>
        </p:nvSpPr>
        <p:spPr bwMode="auto">
          <a:xfrm>
            <a:off x="4594225" y="1031875"/>
            <a:ext cx="2608263" cy="247650"/>
          </a:xfrm>
          <a:prstGeom prst="rect">
            <a:avLst/>
          </a:prstGeom>
          <a:noFill/>
          <a:ln w="12700">
            <a:noFill/>
            <a:miter lim="800000"/>
            <a:headEnd/>
            <a:tailEnd/>
          </a:ln>
        </p:spPr>
        <p:txBody>
          <a:bodyPr lIns="0" tIns="0" rIns="0" bIns="0">
            <a:spAutoFit/>
          </a:bodyPr>
          <a:lstStyle/>
          <a:p>
            <a:pPr algn="ctr">
              <a:lnSpc>
                <a:spcPct val="90000"/>
              </a:lnSpc>
              <a:buClr>
                <a:srgbClr val="FF9900"/>
              </a:buClr>
            </a:pPr>
            <a:r>
              <a:rPr lang="en-US">
                <a:cs typeface="Times New Roman" pitchFamily="18" charset="0"/>
              </a:rPr>
              <a:t>Oil &amp; Gas</a:t>
            </a:r>
          </a:p>
        </p:txBody>
      </p:sp>
      <p:sp>
        <p:nvSpPr>
          <p:cNvPr id="11277" name="13 Rectángulo"/>
          <p:cNvSpPr>
            <a:spLocks noChangeArrowheads="1"/>
          </p:cNvSpPr>
          <p:nvPr/>
        </p:nvSpPr>
        <p:spPr bwMode="auto">
          <a:xfrm>
            <a:off x="349250" y="4092575"/>
            <a:ext cx="2232025" cy="1030288"/>
          </a:xfrm>
          <a:prstGeom prst="rect">
            <a:avLst/>
          </a:prstGeom>
          <a:noFill/>
          <a:ln w="9525">
            <a:noFill/>
            <a:miter lim="800000"/>
            <a:headEnd/>
            <a:tailEnd/>
          </a:ln>
        </p:spPr>
        <p:txBody>
          <a:bodyPr>
            <a:spAutoFit/>
          </a:bodyPr>
          <a:lstStyle/>
          <a:p>
            <a:pPr marL="179388" indent="-179388">
              <a:spcBef>
                <a:spcPts val="600"/>
              </a:spcBef>
              <a:buClr>
                <a:srgbClr val="00CCFF"/>
              </a:buClr>
              <a:buSzPct val="120000"/>
              <a:buFont typeface="Wingdings" pitchFamily="2" charset="2"/>
              <a:buChar char="§"/>
            </a:pPr>
            <a:r>
              <a:rPr lang="en-US" sz="1400" b="0"/>
              <a:t>Infrastructures (railway, ports, tunnel, metro, bridges..) monitoring</a:t>
            </a:r>
          </a:p>
          <a:p>
            <a:pPr marL="179388" indent="-179388">
              <a:spcBef>
                <a:spcPts val="600"/>
              </a:spcBef>
              <a:buClr>
                <a:srgbClr val="00CCFF"/>
              </a:buClr>
              <a:buSzPct val="120000"/>
              <a:buFont typeface="Wingdings" pitchFamily="2" charset="2"/>
              <a:buChar char="§"/>
            </a:pPr>
            <a:r>
              <a:rPr lang="en-US" sz="1400" b="0"/>
              <a:t>Planning, construction </a:t>
            </a:r>
            <a:endParaRPr lang="es-ES" sz="1400" b="0"/>
          </a:p>
        </p:txBody>
      </p:sp>
      <p:pic>
        <p:nvPicPr>
          <p:cNvPr id="11278" name="Picture 7" descr="\\heracles\Shared\ALTAMIRA\COMMERCIAL\Communications\Flyers\Images for brochures\images low res\Embalse Perucac Serbia.jpg"/>
          <p:cNvPicPr>
            <a:picLocks noChangeAspect="1" noChangeArrowheads="1"/>
          </p:cNvPicPr>
          <p:nvPr/>
        </p:nvPicPr>
        <p:blipFill>
          <a:blip r:embed="rId12" cstate="print"/>
          <a:srcRect/>
          <a:stretch>
            <a:fillRect/>
          </a:stretch>
        </p:blipFill>
        <p:spPr bwMode="auto">
          <a:xfrm>
            <a:off x="441325" y="3146425"/>
            <a:ext cx="992188" cy="863600"/>
          </a:xfrm>
          <a:prstGeom prst="rect">
            <a:avLst/>
          </a:prstGeom>
          <a:noFill/>
          <a:ln w="9525">
            <a:noFill/>
            <a:miter lim="800000"/>
            <a:headEnd/>
            <a:tailEnd/>
          </a:ln>
        </p:spPr>
      </p:pic>
      <p:pic>
        <p:nvPicPr>
          <p:cNvPr id="11279" name="Picture 12" descr="\\heracles\Shared\ALTAMIRA\COMMERCIAL\Communications\Flyers\Images for brochures\images low res\Puerto Barcelona.JPG"/>
          <p:cNvPicPr>
            <a:picLocks noChangeAspect="1" noChangeArrowheads="1"/>
          </p:cNvPicPr>
          <p:nvPr/>
        </p:nvPicPr>
        <p:blipFill>
          <a:blip r:embed="rId13" cstate="print"/>
          <a:srcRect r="4236"/>
          <a:stretch>
            <a:fillRect/>
          </a:stretch>
        </p:blipFill>
        <p:spPr bwMode="auto">
          <a:xfrm>
            <a:off x="1506538" y="3146425"/>
            <a:ext cx="990600" cy="865188"/>
          </a:xfrm>
          <a:prstGeom prst="rect">
            <a:avLst/>
          </a:prstGeom>
          <a:noFill/>
          <a:ln w="9525">
            <a:noFill/>
            <a:miter lim="800000"/>
            <a:headEnd/>
            <a:tailEnd/>
          </a:ln>
        </p:spPr>
      </p:pic>
      <p:pic>
        <p:nvPicPr>
          <p:cNvPr id="11280" name="Picture 5" descr="\\heracles\Shared\ALTAMIRA\COMMERCIAL\Communications\Flyers\Images for brochures\images low res\Abandoned Mine_CR_MDPA.tif"/>
          <p:cNvPicPr>
            <a:picLocks noChangeAspect="1" noChangeArrowheads="1"/>
          </p:cNvPicPr>
          <p:nvPr/>
        </p:nvPicPr>
        <p:blipFill>
          <a:blip r:embed="rId14" cstate="print"/>
          <a:srcRect/>
          <a:stretch>
            <a:fillRect/>
          </a:stretch>
        </p:blipFill>
        <p:spPr bwMode="auto">
          <a:xfrm>
            <a:off x="2693988" y="3155950"/>
            <a:ext cx="1004887" cy="874713"/>
          </a:xfrm>
          <a:prstGeom prst="rect">
            <a:avLst/>
          </a:prstGeom>
          <a:noFill/>
          <a:ln w="9525">
            <a:noFill/>
            <a:miter lim="800000"/>
            <a:headEnd/>
            <a:tailEnd/>
          </a:ln>
        </p:spPr>
      </p:pic>
      <p:pic>
        <p:nvPicPr>
          <p:cNvPr id="11281" name="Picture 18" descr="\\heracles\Shared\ALTAMIRA\COMMERCIAL\Communications\Flyers\Images for brochures\images low res\DSC00349.JPG"/>
          <p:cNvPicPr>
            <a:picLocks noChangeAspect="1" noChangeArrowheads="1"/>
          </p:cNvPicPr>
          <p:nvPr/>
        </p:nvPicPr>
        <p:blipFill>
          <a:blip r:embed="rId15" cstate="print"/>
          <a:srcRect/>
          <a:stretch>
            <a:fillRect/>
          </a:stretch>
        </p:blipFill>
        <p:spPr bwMode="auto">
          <a:xfrm>
            <a:off x="3752850" y="3176588"/>
            <a:ext cx="1003300" cy="874712"/>
          </a:xfrm>
          <a:prstGeom prst="rect">
            <a:avLst/>
          </a:prstGeom>
          <a:noFill/>
          <a:ln w="9525">
            <a:noFill/>
            <a:miter lim="800000"/>
            <a:headEnd/>
            <a:tailEnd/>
          </a:ln>
        </p:spPr>
      </p:pic>
      <p:sp>
        <p:nvSpPr>
          <p:cNvPr id="11282" name="20 CuadroTexto"/>
          <p:cNvSpPr txBox="1">
            <a:spLocks noChangeArrowheads="1"/>
          </p:cNvSpPr>
          <p:nvPr/>
        </p:nvSpPr>
        <p:spPr bwMode="auto">
          <a:xfrm>
            <a:off x="2551113" y="4092575"/>
            <a:ext cx="2309812" cy="1362075"/>
          </a:xfrm>
          <a:prstGeom prst="rect">
            <a:avLst/>
          </a:prstGeom>
          <a:noFill/>
          <a:ln w="12700" algn="ctr">
            <a:noFill/>
            <a:miter lim="800000"/>
            <a:headEnd/>
            <a:tailEnd/>
          </a:ln>
        </p:spPr>
        <p:txBody>
          <a:bodyPr lIns="108000" tIns="0" rIns="108000" bIns="0"/>
          <a:lstStyle/>
          <a:p>
            <a:pPr marL="179388" indent="-179388">
              <a:spcBef>
                <a:spcPts val="600"/>
              </a:spcBef>
              <a:buClr>
                <a:srgbClr val="00CCFF"/>
              </a:buClr>
              <a:buSzPct val="120000"/>
              <a:buFont typeface="Wingdings" pitchFamily="2" charset="2"/>
              <a:buChar char="§"/>
            </a:pPr>
            <a:r>
              <a:rPr lang="en-US" sz="1400" b="0"/>
              <a:t>Open pit mines and slopes </a:t>
            </a:r>
          </a:p>
          <a:p>
            <a:pPr marL="179388" indent="-179388">
              <a:spcBef>
                <a:spcPts val="600"/>
              </a:spcBef>
              <a:buClr>
                <a:srgbClr val="00CCFF"/>
              </a:buClr>
              <a:buSzPct val="120000"/>
              <a:buFont typeface="Wingdings" pitchFamily="2" charset="2"/>
              <a:buChar char="§"/>
            </a:pPr>
            <a:r>
              <a:rPr lang="en-US" sz="1400" b="0"/>
              <a:t>Underground mines</a:t>
            </a:r>
          </a:p>
          <a:p>
            <a:pPr marL="179388" indent="-179388">
              <a:spcBef>
                <a:spcPts val="600"/>
              </a:spcBef>
              <a:buClr>
                <a:srgbClr val="00CCFF"/>
              </a:buClr>
              <a:buSzPct val="120000"/>
              <a:buFont typeface="Wingdings" pitchFamily="2" charset="2"/>
              <a:buChar char="§"/>
            </a:pPr>
            <a:r>
              <a:rPr lang="en-US" sz="1400" b="0"/>
              <a:t>Infrastructures (dump </a:t>
            </a:r>
            <a:br>
              <a:rPr lang="en-US" sz="1400" b="0"/>
            </a:br>
            <a:r>
              <a:rPr lang="en-US" sz="1400" b="0"/>
              <a:t>areas, tailing dams…)</a:t>
            </a:r>
          </a:p>
        </p:txBody>
      </p:sp>
      <p:sp>
        <p:nvSpPr>
          <p:cNvPr id="11283" name="23 CuadroTexto"/>
          <p:cNvSpPr txBox="1">
            <a:spLocks noChangeArrowheads="1"/>
          </p:cNvSpPr>
          <p:nvPr/>
        </p:nvSpPr>
        <p:spPr bwMode="auto">
          <a:xfrm>
            <a:off x="4800600" y="4081463"/>
            <a:ext cx="2203450" cy="1150937"/>
          </a:xfrm>
          <a:prstGeom prst="rect">
            <a:avLst/>
          </a:prstGeom>
          <a:noFill/>
          <a:ln w="12700" algn="ctr">
            <a:noFill/>
            <a:miter lim="800000"/>
            <a:headEnd/>
            <a:tailEnd/>
          </a:ln>
        </p:spPr>
        <p:txBody>
          <a:bodyPr lIns="108000" tIns="0" rIns="108000" bIns="0"/>
          <a:lstStyle/>
          <a:p>
            <a:pPr marL="179388" indent="-179388">
              <a:spcBef>
                <a:spcPts val="600"/>
              </a:spcBef>
              <a:buClr>
                <a:srgbClr val="00CCFF"/>
              </a:buClr>
              <a:buSzPct val="120000"/>
              <a:buFont typeface="Wingdings" pitchFamily="2" charset="2"/>
              <a:buChar char="§"/>
            </a:pPr>
            <a:r>
              <a:rPr lang="en-US" sz="1400" b="0"/>
              <a:t>Reservoirs and pipelines monitoring</a:t>
            </a:r>
          </a:p>
          <a:p>
            <a:pPr marL="179388" indent="-179388">
              <a:spcBef>
                <a:spcPts val="600"/>
              </a:spcBef>
              <a:buClr>
                <a:srgbClr val="00CCFF"/>
              </a:buClr>
              <a:buSzPct val="120000"/>
              <a:buFont typeface="Wingdings" pitchFamily="2" charset="2"/>
              <a:buChar char="§"/>
            </a:pPr>
            <a:r>
              <a:rPr lang="en-US" sz="1400" b="0"/>
              <a:t>Unconventional gas storage</a:t>
            </a:r>
          </a:p>
          <a:p>
            <a:pPr marL="179388" indent="-179388">
              <a:spcBef>
                <a:spcPts val="600"/>
              </a:spcBef>
              <a:buClr>
                <a:srgbClr val="00CCFF"/>
              </a:buClr>
              <a:buSzPct val="120000"/>
              <a:buFont typeface="Wingdings" pitchFamily="2" charset="2"/>
              <a:buChar char="§"/>
            </a:pPr>
            <a:r>
              <a:rPr lang="en-US" sz="1400" b="0"/>
              <a:t>LNG terminals…</a:t>
            </a:r>
          </a:p>
          <a:p>
            <a:pPr marL="179388" lvl="1" indent="-179388">
              <a:spcBef>
                <a:spcPts val="600"/>
              </a:spcBef>
              <a:buClr>
                <a:srgbClr val="00CCFF"/>
              </a:buClr>
              <a:buSzPct val="120000"/>
              <a:buFont typeface="Wingdings" pitchFamily="2" charset="2"/>
              <a:buChar char="§"/>
            </a:pPr>
            <a:endParaRPr lang="en-US" sz="1400" b="0"/>
          </a:p>
          <a:p>
            <a:pPr marL="179388" indent="-179388">
              <a:spcBef>
                <a:spcPts val="600"/>
              </a:spcBef>
              <a:buClr>
                <a:srgbClr val="00CCFF"/>
              </a:buClr>
              <a:buSzPct val="120000"/>
              <a:buFont typeface="Wingdings" pitchFamily="2" charset="2"/>
              <a:buChar char="§"/>
            </a:pPr>
            <a:endParaRPr lang="en-US" sz="1400" b="0"/>
          </a:p>
        </p:txBody>
      </p:sp>
      <p:grpSp>
        <p:nvGrpSpPr>
          <p:cNvPr id="11284" name="62 Grupo"/>
          <p:cNvGrpSpPr>
            <a:grpSpLocks/>
          </p:cNvGrpSpPr>
          <p:nvPr/>
        </p:nvGrpSpPr>
        <p:grpSpPr bwMode="auto">
          <a:xfrm>
            <a:off x="4897438" y="1304925"/>
            <a:ext cx="2057400" cy="2728913"/>
            <a:chOff x="7560972" y="1229627"/>
            <a:chExt cx="2227209" cy="2729138"/>
          </a:xfrm>
        </p:grpSpPr>
        <p:pic>
          <p:nvPicPr>
            <p:cNvPr id="11294" name="Picture 2" descr="\\heracles\Shared\ALTAMIRA\COMMERCIAL\Communications\Flyers\Images for brochures\images low res\31123.jpg"/>
            <p:cNvPicPr>
              <a:picLocks noChangeAspect="1" noChangeArrowheads="1"/>
            </p:cNvPicPr>
            <p:nvPr/>
          </p:nvPicPr>
          <p:blipFill>
            <a:blip r:embed="rId16" cstate="print"/>
            <a:srcRect/>
            <a:stretch>
              <a:fillRect/>
            </a:stretch>
          </p:blipFill>
          <p:spPr bwMode="auto">
            <a:xfrm>
              <a:off x="7583527" y="1235726"/>
              <a:ext cx="1074240" cy="864000"/>
            </a:xfrm>
            <a:prstGeom prst="rect">
              <a:avLst/>
            </a:prstGeom>
            <a:noFill/>
            <a:ln w="9525">
              <a:noFill/>
              <a:miter lim="800000"/>
              <a:headEnd/>
              <a:tailEnd/>
            </a:ln>
          </p:spPr>
        </p:pic>
        <p:pic>
          <p:nvPicPr>
            <p:cNvPr id="11295" name="Picture 10" descr="\\heracles\Shared\ALTAMIRA\COMMERCIAL\Communications\Flyers\Images for brochures\images low res\P3090102.JPG"/>
            <p:cNvPicPr>
              <a:picLocks noChangeAspect="1" noChangeArrowheads="1"/>
            </p:cNvPicPr>
            <p:nvPr/>
          </p:nvPicPr>
          <p:blipFill>
            <a:blip r:embed="rId17" cstate="print"/>
            <a:srcRect/>
            <a:stretch>
              <a:fillRect/>
            </a:stretch>
          </p:blipFill>
          <p:spPr bwMode="auto">
            <a:xfrm>
              <a:off x="8713941" y="1229627"/>
              <a:ext cx="1074240" cy="864000"/>
            </a:xfrm>
            <a:prstGeom prst="rect">
              <a:avLst/>
            </a:prstGeom>
            <a:noFill/>
            <a:ln w="9525">
              <a:noFill/>
              <a:miter lim="800000"/>
              <a:headEnd/>
              <a:tailEnd/>
            </a:ln>
          </p:spPr>
        </p:pic>
        <p:pic>
          <p:nvPicPr>
            <p:cNvPr id="11296" name="Picture 2" descr="X:\COMMERCIAL\Communications\Brochures\Images for brochures\Oil and Gas\LNG Terminal_CR_Epictura.jpg"/>
            <p:cNvPicPr>
              <a:picLocks noChangeAspect="1" noChangeArrowheads="1"/>
            </p:cNvPicPr>
            <p:nvPr/>
          </p:nvPicPr>
          <p:blipFill>
            <a:blip r:embed="rId18" cstate="print"/>
            <a:srcRect r="13847"/>
            <a:stretch>
              <a:fillRect/>
            </a:stretch>
          </p:blipFill>
          <p:spPr bwMode="auto">
            <a:xfrm>
              <a:off x="7560972" y="2168890"/>
              <a:ext cx="1074240" cy="864000"/>
            </a:xfrm>
            <a:prstGeom prst="rect">
              <a:avLst/>
            </a:prstGeom>
            <a:noFill/>
            <a:ln w="9525">
              <a:noFill/>
              <a:miter lim="800000"/>
              <a:headEnd/>
              <a:tailEnd/>
            </a:ln>
          </p:spPr>
        </p:pic>
        <p:pic>
          <p:nvPicPr>
            <p:cNvPr id="11297" name="Picture 3" descr="X:\COMMERCIAL\Communications\Brochures\Images for brochures\Oil and Gas\IMG_3563.JPG"/>
            <p:cNvPicPr>
              <a:picLocks noChangeAspect="1" noChangeArrowheads="1"/>
            </p:cNvPicPr>
            <p:nvPr/>
          </p:nvPicPr>
          <p:blipFill>
            <a:blip r:embed="rId19" cstate="print"/>
            <a:srcRect r="4926"/>
            <a:stretch>
              <a:fillRect/>
            </a:stretch>
          </p:blipFill>
          <p:spPr bwMode="auto">
            <a:xfrm>
              <a:off x="8695994" y="2166999"/>
              <a:ext cx="1074240" cy="864000"/>
            </a:xfrm>
            <a:prstGeom prst="rect">
              <a:avLst/>
            </a:prstGeom>
            <a:noFill/>
            <a:ln w="9525">
              <a:noFill/>
              <a:miter lim="800000"/>
              <a:headEnd/>
              <a:tailEnd/>
            </a:ln>
          </p:spPr>
        </p:pic>
        <p:pic>
          <p:nvPicPr>
            <p:cNvPr id="11298" name="Picture 23" descr="X:\COMMERCIAL\Communications\Brochures\Images for brochures\Oil and Gas\Platform_CR_Epictura.JPG"/>
            <p:cNvPicPr>
              <a:picLocks noChangeAspect="1" noChangeArrowheads="1"/>
            </p:cNvPicPr>
            <p:nvPr/>
          </p:nvPicPr>
          <p:blipFill>
            <a:blip r:embed="rId20" cstate="print"/>
            <a:srcRect r="7472"/>
            <a:stretch>
              <a:fillRect/>
            </a:stretch>
          </p:blipFill>
          <p:spPr bwMode="auto">
            <a:xfrm>
              <a:off x="7565284" y="3094765"/>
              <a:ext cx="1074240" cy="864000"/>
            </a:xfrm>
            <a:prstGeom prst="rect">
              <a:avLst/>
            </a:prstGeom>
            <a:noFill/>
            <a:ln w="9525">
              <a:noFill/>
              <a:miter lim="800000"/>
              <a:headEnd/>
              <a:tailEnd/>
            </a:ln>
          </p:spPr>
        </p:pic>
        <p:pic>
          <p:nvPicPr>
            <p:cNvPr id="11299" name="Picture 70" descr="view 2 CRs _01"/>
            <p:cNvPicPr>
              <a:picLocks noChangeAspect="1" noChangeArrowheads="1"/>
            </p:cNvPicPr>
            <p:nvPr/>
          </p:nvPicPr>
          <p:blipFill>
            <a:blip r:embed="rId21" cstate="print"/>
            <a:srcRect l="9224" t="-378" r="8859" b="10641"/>
            <a:stretch>
              <a:fillRect/>
            </a:stretch>
          </p:blipFill>
          <p:spPr bwMode="auto">
            <a:xfrm>
              <a:off x="8689182" y="3083535"/>
              <a:ext cx="1074240" cy="864000"/>
            </a:xfrm>
            <a:prstGeom prst="rect">
              <a:avLst/>
            </a:prstGeom>
            <a:noFill/>
            <a:ln w="9525">
              <a:noFill/>
              <a:miter lim="800000"/>
              <a:headEnd/>
              <a:tailEnd/>
            </a:ln>
          </p:spPr>
        </p:pic>
      </p:grpSp>
      <p:sp>
        <p:nvSpPr>
          <p:cNvPr id="11285" name="Rectangle 9"/>
          <p:cNvSpPr>
            <a:spLocks noChangeArrowheads="1"/>
          </p:cNvSpPr>
          <p:nvPr/>
        </p:nvSpPr>
        <p:spPr bwMode="auto">
          <a:xfrm>
            <a:off x="6827838" y="998538"/>
            <a:ext cx="2605087" cy="247650"/>
          </a:xfrm>
          <a:prstGeom prst="rect">
            <a:avLst/>
          </a:prstGeom>
          <a:noFill/>
          <a:ln w="12700">
            <a:noFill/>
            <a:miter lim="800000"/>
            <a:headEnd/>
            <a:tailEnd/>
          </a:ln>
        </p:spPr>
        <p:txBody>
          <a:bodyPr lIns="0" tIns="0" rIns="0" bIns="0">
            <a:spAutoFit/>
          </a:bodyPr>
          <a:lstStyle/>
          <a:p>
            <a:pPr algn="ctr">
              <a:lnSpc>
                <a:spcPct val="90000"/>
              </a:lnSpc>
              <a:buClr>
                <a:srgbClr val="FF9900"/>
              </a:buClr>
            </a:pPr>
            <a:r>
              <a:rPr lang="en-US">
                <a:cs typeface="Times New Roman" pitchFamily="18" charset="0"/>
              </a:rPr>
              <a:t>Institutional</a:t>
            </a:r>
          </a:p>
        </p:txBody>
      </p:sp>
      <p:sp>
        <p:nvSpPr>
          <p:cNvPr id="11286" name="71 Rectángulo"/>
          <p:cNvSpPr>
            <a:spLocks noChangeArrowheads="1"/>
          </p:cNvSpPr>
          <p:nvPr/>
        </p:nvSpPr>
        <p:spPr bwMode="auto">
          <a:xfrm>
            <a:off x="6965950" y="4025900"/>
            <a:ext cx="2432050" cy="1538288"/>
          </a:xfrm>
          <a:prstGeom prst="rect">
            <a:avLst/>
          </a:prstGeom>
          <a:noFill/>
          <a:ln w="9525">
            <a:noFill/>
            <a:miter lim="800000"/>
            <a:headEnd/>
            <a:tailEnd/>
          </a:ln>
        </p:spPr>
        <p:txBody>
          <a:bodyPr>
            <a:spAutoFit/>
          </a:bodyPr>
          <a:lstStyle/>
          <a:p>
            <a:pPr marL="179388" indent="-179388">
              <a:spcBef>
                <a:spcPts val="600"/>
              </a:spcBef>
              <a:buClr>
                <a:srgbClr val="00CCFF"/>
              </a:buClr>
              <a:buSzPct val="120000"/>
              <a:buFont typeface="Wingdings" pitchFamily="2" charset="2"/>
              <a:buChar char="§"/>
            </a:pPr>
            <a:r>
              <a:rPr lang="en-US" sz="1400" b="0"/>
              <a:t>Natural Hazards mitigation</a:t>
            </a:r>
          </a:p>
          <a:p>
            <a:pPr marL="179388" indent="-179388">
              <a:spcBef>
                <a:spcPts val="600"/>
              </a:spcBef>
              <a:buClr>
                <a:srgbClr val="00CCFF"/>
              </a:buClr>
              <a:buSzPct val="120000"/>
              <a:buFont typeface="Wingdings" pitchFamily="2" charset="2"/>
              <a:buChar char="§"/>
            </a:pPr>
            <a:r>
              <a:rPr lang="en-US" sz="1400" b="0"/>
              <a:t>Safety improvement</a:t>
            </a:r>
          </a:p>
          <a:p>
            <a:pPr marL="179388" indent="-179388">
              <a:spcBef>
                <a:spcPts val="600"/>
              </a:spcBef>
              <a:buClr>
                <a:srgbClr val="00CCFF"/>
              </a:buClr>
              <a:buSzPct val="120000"/>
              <a:buFont typeface="Wingdings" pitchFamily="2" charset="2"/>
              <a:buChar char="§"/>
            </a:pPr>
            <a:r>
              <a:rPr lang="en-US" sz="1400" b="0"/>
              <a:t>Hazard information services (floods, climate changes…</a:t>
            </a:r>
          </a:p>
        </p:txBody>
      </p:sp>
      <p:pic>
        <p:nvPicPr>
          <p:cNvPr id="11287" name="72 Imagen" descr="earth2.jpg"/>
          <p:cNvPicPr>
            <a:picLocks/>
          </p:cNvPicPr>
          <p:nvPr/>
        </p:nvPicPr>
        <p:blipFill>
          <a:blip r:embed="rId22" cstate="print"/>
          <a:srcRect l="3983" r="13454"/>
          <a:stretch>
            <a:fillRect/>
          </a:stretch>
        </p:blipFill>
        <p:spPr bwMode="auto">
          <a:xfrm>
            <a:off x="8177213" y="1293813"/>
            <a:ext cx="990600" cy="863600"/>
          </a:xfrm>
          <a:prstGeom prst="rect">
            <a:avLst/>
          </a:prstGeom>
          <a:noFill/>
          <a:ln w="9525">
            <a:noFill/>
            <a:miter lim="800000"/>
            <a:headEnd/>
            <a:tailEnd/>
          </a:ln>
        </p:spPr>
      </p:pic>
      <p:pic>
        <p:nvPicPr>
          <p:cNvPr id="11288" name="Picture 6"/>
          <p:cNvPicPr>
            <a:picLocks noChangeArrowheads="1"/>
          </p:cNvPicPr>
          <p:nvPr/>
        </p:nvPicPr>
        <p:blipFill>
          <a:blip r:embed="rId23" cstate="print"/>
          <a:srcRect/>
          <a:stretch>
            <a:fillRect/>
          </a:stretch>
        </p:blipFill>
        <p:spPr bwMode="auto">
          <a:xfrm>
            <a:off x="7118350" y="3117850"/>
            <a:ext cx="990600" cy="865188"/>
          </a:xfrm>
          <a:prstGeom prst="rect">
            <a:avLst/>
          </a:prstGeom>
          <a:noFill/>
          <a:ln w="9525">
            <a:noFill/>
            <a:miter lim="800000"/>
            <a:headEnd/>
            <a:tailEnd/>
          </a:ln>
        </p:spPr>
      </p:pic>
      <p:pic>
        <p:nvPicPr>
          <p:cNvPr id="11289" name="Picture 7"/>
          <p:cNvPicPr>
            <a:picLocks noChangeArrowheads="1"/>
          </p:cNvPicPr>
          <p:nvPr/>
        </p:nvPicPr>
        <p:blipFill>
          <a:blip r:embed="rId24" cstate="print"/>
          <a:srcRect l="7091"/>
          <a:stretch>
            <a:fillRect/>
          </a:stretch>
        </p:blipFill>
        <p:spPr bwMode="auto">
          <a:xfrm>
            <a:off x="8156575" y="2219325"/>
            <a:ext cx="990600" cy="863600"/>
          </a:xfrm>
          <a:prstGeom prst="rect">
            <a:avLst/>
          </a:prstGeom>
          <a:noFill/>
          <a:ln w="9525">
            <a:noFill/>
            <a:miter lim="800000"/>
            <a:headEnd/>
            <a:tailEnd/>
          </a:ln>
        </p:spPr>
      </p:pic>
      <p:pic>
        <p:nvPicPr>
          <p:cNvPr id="11290" name="Picture 2" descr="http://t1.gstatic.com/images?q=tbn:ANd9GcQPRlupGF7v8xHjP_vfs27yiS4WZQQ6Elix_fLeZGISgO5wG2FYfOuyB3KY"/>
          <p:cNvPicPr>
            <a:picLocks noChangeArrowheads="1"/>
          </p:cNvPicPr>
          <p:nvPr/>
        </p:nvPicPr>
        <p:blipFill>
          <a:blip r:embed="rId25" cstate="print"/>
          <a:srcRect l="26935" r="13225" b="37482"/>
          <a:stretch>
            <a:fillRect/>
          </a:stretch>
        </p:blipFill>
        <p:spPr bwMode="auto">
          <a:xfrm>
            <a:off x="7097713" y="2228850"/>
            <a:ext cx="989012" cy="865188"/>
          </a:xfrm>
          <a:prstGeom prst="rect">
            <a:avLst/>
          </a:prstGeom>
          <a:noFill/>
          <a:ln w="9525">
            <a:noFill/>
            <a:miter lim="800000"/>
            <a:headEnd/>
            <a:tailEnd/>
          </a:ln>
        </p:spPr>
      </p:pic>
      <p:pic>
        <p:nvPicPr>
          <p:cNvPr id="11291" name="Picture 2"/>
          <p:cNvPicPr>
            <a:picLocks noChangeArrowheads="1"/>
          </p:cNvPicPr>
          <p:nvPr/>
        </p:nvPicPr>
        <p:blipFill>
          <a:blip r:embed="rId26" cstate="print"/>
          <a:srcRect/>
          <a:stretch>
            <a:fillRect/>
          </a:stretch>
        </p:blipFill>
        <p:spPr bwMode="auto">
          <a:xfrm>
            <a:off x="8153400" y="3162300"/>
            <a:ext cx="990600" cy="838200"/>
          </a:xfrm>
          <a:prstGeom prst="rect">
            <a:avLst/>
          </a:prstGeom>
          <a:noFill/>
          <a:ln w="9525">
            <a:noFill/>
            <a:miter lim="800000"/>
            <a:headEnd/>
            <a:tailEnd/>
          </a:ln>
        </p:spPr>
      </p:pic>
      <p:pic>
        <p:nvPicPr>
          <p:cNvPr id="11292" name="Picture 3"/>
          <p:cNvPicPr>
            <a:picLocks noChangeArrowheads="1"/>
          </p:cNvPicPr>
          <p:nvPr/>
        </p:nvPicPr>
        <p:blipFill>
          <a:blip r:embed="rId27" cstate="print"/>
          <a:srcRect l="8269" t="4611" r="4781" b="7701"/>
          <a:stretch>
            <a:fillRect/>
          </a:stretch>
        </p:blipFill>
        <p:spPr bwMode="auto">
          <a:xfrm>
            <a:off x="7108825" y="1298575"/>
            <a:ext cx="990600" cy="863600"/>
          </a:xfrm>
          <a:prstGeom prst="rect">
            <a:avLst/>
          </a:prstGeom>
          <a:noFill/>
          <a:ln w="9525">
            <a:noFill/>
            <a:miter lim="800000"/>
            <a:headEnd/>
            <a:tailEnd/>
          </a:ln>
        </p:spPr>
      </p:pic>
      <p:sp>
        <p:nvSpPr>
          <p:cNvPr id="11293" name="1 Título"/>
          <p:cNvSpPr>
            <a:spLocks noGrp="1"/>
          </p:cNvSpPr>
          <p:nvPr>
            <p:ph type="title"/>
          </p:nvPr>
        </p:nvSpPr>
        <p:spPr>
          <a:xfrm>
            <a:off x="228600" y="46038"/>
            <a:ext cx="9448800" cy="631825"/>
          </a:xfrm>
        </p:spPr>
        <p:txBody>
          <a:bodyPr/>
          <a:lstStyle/>
          <a:p>
            <a:r>
              <a:rPr lang="en-GB" b="0" smtClean="0"/>
              <a:t>Ground motion measurement</a:t>
            </a:r>
            <a:r>
              <a:rPr lang="en-GB" smtClean="0"/>
              <a:t/>
            </a:r>
            <a:br>
              <a:rPr lang="en-GB" smtClean="0"/>
            </a:br>
            <a:r>
              <a:rPr lang="en-GB" smtClean="0"/>
              <a:t>The InSAR techniques and applications</a:t>
            </a:r>
          </a:p>
        </p:txBody>
      </p:sp>
    </p:spTree>
  </p:cSld>
  <p:clrMapOvr>
    <a:masterClrMapping/>
  </p:clrMapOvr>
  <p:transition spd="med" advTm="100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jtRSpD5rVhXB1jQ7qB0GC4"/>
</p:tagLst>
</file>

<file path=ppt/tags/tag2.xml><?xml version="1.0" encoding="utf-8"?>
<p:tagLst xmlns:a="http://schemas.openxmlformats.org/drawingml/2006/main" xmlns:r="http://schemas.openxmlformats.org/officeDocument/2006/relationships" xmlns:p="http://schemas.openxmlformats.org/presentationml/2006/main">
  <p:tag name="DVSHAPEID" val="qHAimENchgWrnpKis2AokY"/>
</p:tagLst>
</file>

<file path=ppt/theme/theme1.xml><?xml version="1.0" encoding="utf-8"?>
<a:theme xmlns:a="http://schemas.openxmlformats.org/drawingml/2006/main" name="DCI Ingles ulti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CI Ingles ulti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CI Ingles ultima 1">
        <a:dk1>
          <a:srgbClr val="000000"/>
        </a:dk1>
        <a:lt1>
          <a:srgbClr val="FFFFFF"/>
        </a:lt1>
        <a:dk2>
          <a:srgbClr val="000000"/>
        </a:dk2>
        <a:lt2>
          <a:srgbClr val="919191"/>
        </a:lt2>
        <a:accent1>
          <a:srgbClr val="F2F2F2"/>
        </a:accent1>
        <a:accent2>
          <a:srgbClr val="FFFFFF"/>
        </a:accent2>
        <a:accent3>
          <a:srgbClr val="FFFFFF"/>
        </a:accent3>
        <a:accent4>
          <a:srgbClr val="000000"/>
        </a:accent4>
        <a:accent5>
          <a:srgbClr val="F7F7F7"/>
        </a:accent5>
        <a:accent6>
          <a:srgbClr val="E7E7E7"/>
        </a:accent6>
        <a:hlink>
          <a:srgbClr val="006157"/>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18188</TotalTime>
  <Pages>6</Pages>
  <Words>388</Words>
  <Application>Microsoft Office PowerPoint</Application>
  <PresentationFormat>Personalizado</PresentationFormat>
  <Paragraphs>96</Paragraphs>
  <Slides>19</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Times New Roman</vt:lpstr>
      <vt:lpstr>Wingdings</vt:lpstr>
      <vt:lpstr>Arial MT Cn</vt:lpstr>
      <vt:lpstr>Verdana</vt:lpstr>
      <vt:lpstr>DCI Ingles ultima</vt:lpstr>
      <vt:lpstr>Diapositiva 1</vt:lpstr>
      <vt:lpstr>Context Floods in the last decades vs Localisation of megacities</vt:lpstr>
      <vt:lpstr>Context Floods in the last decades vs Localisation of megacities</vt:lpstr>
      <vt:lpstr>Context Urban growth, Flood-prone areas, water scarcity, over-exploitation of resources</vt:lpstr>
      <vt:lpstr>Context Urban growth</vt:lpstr>
      <vt:lpstr>Context Urban growth in flood-prone areas</vt:lpstr>
      <vt:lpstr>Context Impact of water scarcity and over-exploitation:  Flood Vulnerability</vt:lpstr>
      <vt:lpstr>Ground motion measurement and satellite ?</vt:lpstr>
      <vt:lpstr>Ground motion measurement The InSAR techniques and applications</vt:lpstr>
      <vt:lpstr>Ground motion measurement Sectors of applications: Risk assessment projects</vt:lpstr>
      <vt:lpstr>Ground motion measurement What is SAR interferometry</vt:lpstr>
      <vt:lpstr>Diapositiva 12</vt:lpstr>
      <vt:lpstr>Diapositiva 13</vt:lpstr>
      <vt:lpstr>Diapositiva 14</vt:lpstr>
      <vt:lpstr>Ground motion due to ground water extraction Land motion measurement in Ho Chi Minh City</vt:lpstr>
      <vt:lpstr>Flood defence system stability Case of the Georgetown (Guyana) seawall </vt:lpstr>
      <vt:lpstr>Flood defence system stability Case of the Georgetown (Guyana) seawall </vt:lpstr>
      <vt:lpstr>Conclusion Ground motion measurement in DDR</vt:lpstr>
      <vt:lpstr>Diapositiva 19</vt:lpstr>
    </vt:vector>
  </TitlesOfParts>
  <Company>DCI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pepa sedo</dc:creator>
  <cp:lastModifiedBy>Alain</cp:lastModifiedBy>
  <cp:revision>1455</cp:revision>
  <cp:lastPrinted>2001-01-18T19:15:28Z</cp:lastPrinted>
  <dcterms:created xsi:type="dcterms:W3CDTF">2005-05-24T07:46:48Z</dcterms:created>
  <dcterms:modified xsi:type="dcterms:W3CDTF">2013-05-21T10:03:38Z</dcterms:modified>
</cp:coreProperties>
</file>