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72" r:id="rId3"/>
  </p:sldMasterIdLst>
  <p:handoutMasterIdLst>
    <p:handoutMasterId r:id="rId6"/>
  </p:handoutMasterIdLst>
  <p:sldIdLst>
    <p:sldId id="256" r:id="rId4"/>
    <p:sldId id="276" r:id="rId5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B636B-C10C-4CCE-8E76-F3156110550C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58928A-A49A-4B37-910F-4CC2DB7FBF80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007912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465364"/>
            <a:ext cx="7772400" cy="628650"/>
          </a:xfrm>
        </p:spPr>
        <p:txBody>
          <a:bodyPr anchor="b">
            <a:normAutofit/>
          </a:bodyPr>
          <a:lstStyle>
            <a:lvl1pPr algn="l">
              <a:defRPr sz="3000" b="1" baseline="0">
                <a:latin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1518558"/>
            <a:ext cx="7772400" cy="4629150"/>
          </a:xfrm>
        </p:spPr>
        <p:txBody>
          <a:bodyPr>
            <a:normAutofit/>
          </a:bodyPr>
          <a:lstStyle>
            <a:lvl1pPr marL="0" indent="0" algn="l">
              <a:buNone/>
              <a:defRPr sz="2200" b="0" baseline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0"/>
            <a:ext cx="9144000" cy="1648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" y="6356351"/>
            <a:ext cx="9143999" cy="501649"/>
          </a:xfrm>
          <a:prstGeom prst="rect">
            <a:avLst/>
          </a:prstGeom>
        </p:spPr>
      </p:pic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575583" y="6424612"/>
            <a:ext cx="2653393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Model Safe School </a:t>
            </a:r>
            <a:r>
              <a:rPr lang="en-US" dirty="0" err="1" smtClean="0"/>
              <a:t>Programme</a:t>
            </a:r>
            <a:r>
              <a:rPr lang="en-US" dirty="0" smtClean="0"/>
              <a:t> Training October 3-6, 2017, Saint Lucia</a:t>
            </a:r>
            <a:endParaRPr lang="es-PA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446155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B13A69C-C2C1-4643-8558-E78A515C332E}" type="slidenum">
              <a:rPr lang="es-PA" smtClean="0"/>
              <a:pPr/>
              <a:t>‹#›</a:t>
            </a:fld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136791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39EB1-3746-4D55-8198-D94181200185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A69C-C2C1-4643-8558-E78A515C332E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4872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39EB1-3746-4D55-8198-D94181200185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A69C-C2C1-4643-8558-E78A515C332E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338299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39EB1-3746-4D55-8198-D94181200185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A69C-C2C1-4643-8558-E78A515C332E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227615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P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332780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65111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748722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7567798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240885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7269477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50528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465364"/>
            <a:ext cx="7772400" cy="628650"/>
          </a:xfrm>
        </p:spPr>
        <p:txBody>
          <a:bodyPr anchor="b">
            <a:normAutofit/>
          </a:bodyPr>
          <a:lstStyle>
            <a:lvl1pPr algn="l">
              <a:defRPr sz="3000" b="1" baseline="0">
                <a:latin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1518558"/>
            <a:ext cx="7772400" cy="4629150"/>
          </a:xfrm>
        </p:spPr>
        <p:txBody>
          <a:bodyPr>
            <a:normAutofit/>
          </a:bodyPr>
          <a:lstStyle>
            <a:lvl1pPr marL="0" indent="0" algn="l">
              <a:buNone/>
              <a:defRPr sz="2200" b="0" baseline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0"/>
            <a:ext cx="9144000" cy="1648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" y="6356351"/>
            <a:ext cx="9143999" cy="501649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39EB1-3746-4D55-8198-D94181200185}" type="datetimeFigureOut">
              <a:rPr lang="es-PA" smtClean="0"/>
              <a:t>10/08/17</a:t>
            </a:fld>
            <a:endParaRPr lang="es-PA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A69C-C2C1-4643-8558-E78A515C332E}" type="slidenum">
              <a:rPr lang="es-PA" smtClean="0"/>
              <a:t>‹#›</a:t>
            </a:fld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157849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812393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4145231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152387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9906500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P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1287329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009038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022041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6649441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795922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62159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39EB1-3746-4D55-8198-D94181200185}" type="datetimeFigureOut">
              <a:rPr lang="es-PA" smtClean="0"/>
              <a:t>10/08/17</a:t>
            </a:fld>
            <a:endParaRPr lang="es-P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A69C-C2C1-4643-8558-E78A515C332E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254834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5733791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92516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4621140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934077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98883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39EB1-3746-4D55-8198-D94181200185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A69C-C2C1-4643-8558-E78A515C332E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93050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39EB1-3746-4D55-8198-D94181200185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A69C-C2C1-4643-8558-E78A515C332E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734422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39EB1-3746-4D55-8198-D94181200185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A69C-C2C1-4643-8558-E78A515C332E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5298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39EB1-3746-4D55-8198-D94181200185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A69C-C2C1-4643-8558-E78A515C332E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450062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39EB1-3746-4D55-8198-D94181200185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A69C-C2C1-4643-8558-E78A515C332E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900616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39EB1-3746-4D55-8198-D94181200185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A69C-C2C1-4643-8558-E78A515C332E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05441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39EB1-3746-4D55-8198-D94181200185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3A69C-C2C1-4643-8558-E78A515C332E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20323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6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540445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264337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jpg"/><Relationship Id="rId6" Type="http://schemas.openxmlformats.org/officeDocument/2006/relationships/image" Target="../media/image7.jpg"/><Relationship Id="rId7" Type="http://schemas.openxmlformats.org/officeDocument/2006/relationships/image" Target="../media/image8.jp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85800" y="1576841"/>
            <a:ext cx="7772400" cy="4629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b="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b="1" dirty="0" smtClean="0">
              <a:solidFill>
                <a:srgbClr val="C00000"/>
              </a:solidFill>
            </a:endParaRPr>
          </a:p>
          <a:p>
            <a:pPr algn="ctr"/>
            <a:r>
              <a:rPr lang="es-ES" sz="2800" b="1" i="1" dirty="0" err="1" smtClean="0">
                <a:solidFill>
                  <a:srgbClr val="C00000"/>
                </a:solidFill>
              </a:rPr>
              <a:t>Session</a:t>
            </a:r>
            <a:r>
              <a:rPr lang="es-ES" sz="2800" b="1" i="1" dirty="0" smtClean="0">
                <a:solidFill>
                  <a:srgbClr val="C00000"/>
                </a:solidFill>
              </a:rPr>
              <a:t> 10</a:t>
            </a:r>
            <a:endParaRPr lang="es-ES" sz="4400" b="1" i="1" dirty="0" smtClean="0">
              <a:solidFill>
                <a:srgbClr val="C00000"/>
              </a:solidFill>
            </a:endParaRPr>
          </a:p>
          <a:p>
            <a:pPr algn="ctr"/>
            <a:endParaRPr lang="es-ES" sz="4800" b="1" i="1" dirty="0" smtClean="0">
              <a:solidFill>
                <a:srgbClr val="C00000"/>
              </a:solidFill>
            </a:endParaRPr>
          </a:p>
          <a:p>
            <a:pPr algn="ctr"/>
            <a:r>
              <a:rPr lang="en-GB" sz="4800" b="1" dirty="0" smtClean="0">
                <a:solidFill>
                  <a:srgbClr val="C00000"/>
                </a:solidFill>
              </a:rPr>
              <a:t>Improvement </a:t>
            </a:r>
            <a:r>
              <a:rPr lang="en-GB" sz="4800" b="1" dirty="0">
                <a:solidFill>
                  <a:srgbClr val="C00000"/>
                </a:solidFill>
              </a:rPr>
              <a:t>Plan &amp; Report development</a:t>
            </a:r>
            <a:endParaRPr lang="en-US" sz="4800" dirty="0">
              <a:solidFill>
                <a:srgbClr val="C0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5748015"/>
            <a:ext cx="9144000" cy="1117600"/>
            <a:chOff x="0" y="5748015"/>
            <a:chExt cx="9144000" cy="1117600"/>
          </a:xfrm>
        </p:grpSpPr>
        <p:sp>
          <p:nvSpPr>
            <p:cNvPr id="8" name="Rectangle 7"/>
            <p:cNvSpPr/>
            <p:nvPr/>
          </p:nvSpPr>
          <p:spPr>
            <a:xfrm>
              <a:off x="0" y="5748015"/>
              <a:ext cx="9144000" cy="11176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59466" y="6069375"/>
              <a:ext cx="1457219" cy="531057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79846" y="6069375"/>
              <a:ext cx="1237220" cy="492791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4738" y="6042655"/>
              <a:ext cx="590144" cy="528320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4361" y="6052804"/>
              <a:ext cx="1467888" cy="492791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0677" y="5920845"/>
              <a:ext cx="859928" cy="736374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8155" y="5816233"/>
              <a:ext cx="1003416" cy="843531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0" y="0"/>
            <a:ext cx="9144000" cy="1271790"/>
            <a:chOff x="0" y="-11762"/>
            <a:chExt cx="9144000" cy="1271790"/>
          </a:xfrm>
        </p:grpSpPr>
        <p:pic>
          <p:nvPicPr>
            <p:cNvPr id="16" name="Picture 15"/>
            <p:cNvPicPr/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16"/>
            <a:stretch/>
          </p:blipFill>
          <p:spPr bwMode="auto">
            <a:xfrm>
              <a:off x="0" y="-11762"/>
              <a:ext cx="9144000" cy="908771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" name="Picture 16"/>
            <p:cNvPicPr/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2838"/>
            <a:stretch/>
          </p:blipFill>
          <p:spPr bwMode="auto">
            <a:xfrm>
              <a:off x="0" y="885784"/>
              <a:ext cx="9144000" cy="357519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8" name="Text Box 2"/>
            <p:cNvSpPr txBox="1">
              <a:spLocks noChangeArrowheads="1"/>
            </p:cNvSpPr>
            <p:nvPr/>
          </p:nvSpPr>
          <p:spPr bwMode="auto">
            <a:xfrm>
              <a:off x="3760474" y="916640"/>
              <a:ext cx="4324145" cy="343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GB" sz="1100">
                  <a:solidFill>
                    <a:srgbClr val="FFFFFF"/>
                  </a:solidFill>
                  <a:effectLst/>
                  <a:latin typeface="Helvetica Neue" charset="0"/>
                  <a:ea typeface="Calibri" charset="0"/>
                  <a:cs typeface="Times New Roman" charset="0"/>
                </a:rPr>
                <a:t>OCTOBER 9 - 13, 2017 </a:t>
              </a:r>
              <a:r>
                <a:rPr lang="en-GB" sz="1100">
                  <a:solidFill>
                    <a:srgbClr val="FFFFFF"/>
                  </a:solidFill>
                  <a:effectLst/>
                  <a:latin typeface="Helvetica Neue" charset="0"/>
                  <a:ea typeface="Calibri" charset="0"/>
                  <a:cs typeface="Times New Roman" charset="0"/>
                  <a:sym typeface="Symbol" charset="2"/>
                </a:rPr>
                <a:t></a:t>
              </a:r>
              <a:r>
                <a:rPr lang="en-GB" sz="1100">
                  <a:solidFill>
                    <a:srgbClr val="FFFFFF"/>
                  </a:solidFill>
                  <a:effectLst/>
                  <a:latin typeface="Helvetica Neue" charset="0"/>
                  <a:ea typeface="Calibri" charset="0"/>
                  <a:cs typeface="Times New Roman" charset="0"/>
                </a:rPr>
                <a:t> SAINT KITTS AND NEVIS</a:t>
              </a:r>
              <a:endParaRPr lang="en-US" sz="1100" dirty="0">
                <a:effectLst/>
                <a:latin typeface="Helvetica Neue" charset="0"/>
                <a:ea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328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Activities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1328553"/>
            <a:ext cx="7772400" cy="4629150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b="1" dirty="0" smtClean="0"/>
              <a:t>Finish compiling the collected information</a:t>
            </a:r>
            <a:r>
              <a:rPr lang="en-US" b="1" dirty="0"/>
              <a:t> </a:t>
            </a:r>
            <a:endParaRPr lang="en-US" b="1" dirty="0" smtClean="0"/>
          </a:p>
          <a:p>
            <a:pPr marL="914400" lvl="1" indent="-457200" algn="l">
              <a:lnSpc>
                <a:spcPct val="150000"/>
              </a:lnSpc>
              <a:buAutoNum type="arabicPeriod"/>
            </a:pPr>
            <a:r>
              <a:rPr lang="en-US" i="1" dirty="0" smtClean="0"/>
              <a:t>Yes/No</a:t>
            </a:r>
          </a:p>
          <a:p>
            <a:pPr marL="914400" lvl="1" indent="-457200" algn="l">
              <a:lnSpc>
                <a:spcPct val="150000"/>
              </a:lnSpc>
              <a:buAutoNum type="arabicPeriod"/>
            </a:pPr>
            <a:r>
              <a:rPr lang="en-US" i="1" dirty="0" smtClean="0"/>
              <a:t>Comments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b="1" dirty="0" smtClean="0"/>
              <a:t>Each group is to develop an improvement plan for each of the tools they assessed.</a:t>
            </a:r>
          </a:p>
          <a:p>
            <a:pPr marL="914400" lvl="1" indent="-457200" algn="l">
              <a:lnSpc>
                <a:spcPct val="150000"/>
              </a:lnSpc>
              <a:buAutoNum type="arabicPeriod"/>
            </a:pPr>
            <a:r>
              <a:rPr lang="en-US" i="1" dirty="0" smtClean="0"/>
              <a:t>Maximum 10 recommendations</a:t>
            </a:r>
          </a:p>
          <a:p>
            <a:pPr marL="914400" lvl="1" indent="-457200" algn="l">
              <a:lnSpc>
                <a:spcPct val="150000"/>
              </a:lnSpc>
              <a:buAutoNum type="arabicPeriod"/>
            </a:pPr>
            <a:r>
              <a:rPr lang="en-US" i="1" dirty="0" smtClean="0"/>
              <a:t>Highlight the top 3.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b="1" dirty="0" smtClean="0"/>
              <a:t>Group members exchange &amp; alignment of recommendations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b="1" dirty="0" smtClean="0"/>
              <a:t>Develop </a:t>
            </a:r>
            <a:r>
              <a:rPr lang="en-US" b="1" dirty="0" err="1" smtClean="0"/>
              <a:t>Powerpoint</a:t>
            </a:r>
            <a:r>
              <a:rPr lang="en-US" b="1" dirty="0" smtClean="0"/>
              <a:t> &amp; Report</a:t>
            </a:r>
          </a:p>
          <a:p>
            <a:pPr marL="914400" lvl="1" indent="-457200" algn="l">
              <a:lnSpc>
                <a:spcPct val="150000"/>
              </a:lnSpc>
              <a:buAutoNum type="arabicPeriod"/>
            </a:pPr>
            <a:r>
              <a:rPr lang="en-US" i="1" dirty="0" smtClean="0"/>
              <a:t>Each group will take lead on its assigned school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5583" y="6424612"/>
            <a:ext cx="2892012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Model Safe School </a:t>
            </a:r>
            <a:r>
              <a:rPr lang="en-US" dirty="0" err="1" smtClean="0"/>
              <a:t>Programme</a:t>
            </a:r>
            <a:r>
              <a:rPr lang="en-US" dirty="0" smtClean="0"/>
              <a:t> Training October </a:t>
            </a:r>
            <a:r>
              <a:rPr lang="en-US" dirty="0" smtClean="0"/>
              <a:t>9-13, </a:t>
            </a:r>
            <a:r>
              <a:rPr lang="en-US" dirty="0" smtClean="0"/>
              <a:t>2017, Saint </a:t>
            </a:r>
            <a:r>
              <a:rPr lang="en-US" dirty="0" smtClean="0"/>
              <a:t>Kitts and Nevis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1995219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84</Words>
  <Application>Microsoft Macintosh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Calibri</vt:lpstr>
      <vt:lpstr>Calibri Light</vt:lpstr>
      <vt:lpstr>Helvetica Neue</vt:lpstr>
      <vt:lpstr>Symbol</vt:lpstr>
      <vt:lpstr>Times New Roman</vt:lpstr>
      <vt:lpstr>Arial</vt:lpstr>
      <vt:lpstr>Office Theme</vt:lpstr>
      <vt:lpstr>1_Custom Design</vt:lpstr>
      <vt:lpstr>Custom Design</vt:lpstr>
      <vt:lpstr>PowerPoint Presentation</vt:lpstr>
      <vt:lpstr>Activities</vt:lpstr>
    </vt:vector>
  </TitlesOfParts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</dc:creator>
  <cp:lastModifiedBy>Marcel Goyeneche</cp:lastModifiedBy>
  <cp:revision>13</cp:revision>
  <dcterms:created xsi:type="dcterms:W3CDTF">2017-09-29T17:31:34Z</dcterms:created>
  <dcterms:modified xsi:type="dcterms:W3CDTF">2017-10-08T23:25:43Z</dcterms:modified>
</cp:coreProperties>
</file>