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handoutMasterIdLst>
    <p:handoutMasterId r:id="rId6"/>
  </p:handoutMasterIdLst>
  <p:sldIdLst>
    <p:sldId id="256" r:id="rId4"/>
    <p:sldId id="276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636B-C10C-4CCE-8E76-F3156110550C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8928A-A49A-4B37-910F-4CC2DB7FBF80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0791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65364"/>
            <a:ext cx="7772400" cy="628650"/>
          </a:xfrm>
        </p:spPr>
        <p:txBody>
          <a:bodyPr anchor="b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>
            <a:normAutofit/>
          </a:bodyPr>
          <a:lstStyle>
            <a:lvl1pPr marL="0" indent="0" algn="l">
              <a:buNone/>
              <a:defRPr sz="2200" b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6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356351"/>
            <a:ext cx="9143999" cy="501649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13A69C-C2C1-4643-8558-E78A515C332E}" type="slidenum">
              <a:rPr lang="es-PA" smtClean="0"/>
              <a:pPr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13679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872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3829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761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3278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511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87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677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40885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26947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528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65364"/>
            <a:ext cx="7772400" cy="628650"/>
          </a:xfrm>
        </p:spPr>
        <p:txBody>
          <a:bodyPr anchor="b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>
            <a:normAutofit/>
          </a:bodyPr>
          <a:lstStyle>
            <a:lvl1pPr marL="0" indent="0" algn="l">
              <a:buNone/>
              <a:defRPr sz="2200" b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6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356351"/>
            <a:ext cx="9143999" cy="501649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784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1239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14523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15238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90650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28732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090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02204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64944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9592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2159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54834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73379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251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62114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3407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888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9305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442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529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5006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0061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5441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9EB1-3746-4D55-8198-D94181200185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032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6F2E-33C7-4B79-BED6-254AADF6727B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404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29DC-C53E-4B89-9AC6-42D1AEB06B47}" type="datetimeFigureOut">
              <a:rPr lang="es-PA" smtClean="0"/>
              <a:t>10/08/17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6433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1576841"/>
            <a:ext cx="7772400" cy="462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b="1" dirty="0" smtClean="0">
              <a:solidFill>
                <a:srgbClr val="C00000"/>
              </a:solidFill>
            </a:endParaRPr>
          </a:p>
          <a:p>
            <a:pPr algn="ctr"/>
            <a:r>
              <a:rPr lang="es-ES" sz="2800" b="1" i="1" dirty="0" err="1" smtClean="0">
                <a:solidFill>
                  <a:srgbClr val="C00000"/>
                </a:solidFill>
              </a:rPr>
              <a:t>Session</a:t>
            </a:r>
            <a:r>
              <a:rPr lang="es-ES" sz="2800" b="1" i="1" dirty="0" smtClean="0">
                <a:solidFill>
                  <a:srgbClr val="C00000"/>
                </a:solidFill>
              </a:rPr>
              <a:t> 10</a:t>
            </a:r>
            <a:endParaRPr lang="es-ES" sz="4400" b="1" i="1" dirty="0" smtClean="0">
              <a:solidFill>
                <a:srgbClr val="C00000"/>
              </a:solidFill>
            </a:endParaRPr>
          </a:p>
          <a:p>
            <a:pPr algn="ctr"/>
            <a:endParaRPr lang="es-ES" sz="4800" b="1" i="1" dirty="0" smtClean="0">
              <a:solidFill>
                <a:srgbClr val="C0000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C00000"/>
                </a:solidFill>
              </a:rPr>
              <a:t>Improvement </a:t>
            </a:r>
            <a:r>
              <a:rPr lang="en-GB" sz="4800" b="1" dirty="0">
                <a:solidFill>
                  <a:srgbClr val="C00000"/>
                </a:solidFill>
              </a:rPr>
              <a:t>Plan &amp; Report development</a:t>
            </a:r>
            <a:endParaRPr lang="en-US" sz="4800" dirty="0">
              <a:solidFill>
                <a:srgbClr val="C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748015"/>
            <a:ext cx="9144000" cy="1117600"/>
            <a:chOff x="0" y="5748015"/>
            <a:chExt cx="9144000" cy="1117600"/>
          </a:xfrm>
        </p:grpSpPr>
        <p:sp>
          <p:nvSpPr>
            <p:cNvPr id="8" name="Rectangle 7"/>
            <p:cNvSpPr/>
            <p:nvPr/>
          </p:nvSpPr>
          <p:spPr>
            <a:xfrm>
              <a:off x="0" y="5748015"/>
              <a:ext cx="9144000" cy="1117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9466" y="6069375"/>
              <a:ext cx="1457219" cy="53105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9846" y="6069375"/>
              <a:ext cx="1237220" cy="4927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4738" y="6042655"/>
              <a:ext cx="590144" cy="5283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4361" y="6052804"/>
              <a:ext cx="1467888" cy="49279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677" y="5920845"/>
              <a:ext cx="859928" cy="7363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155" y="5816233"/>
              <a:ext cx="1003416" cy="843531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0" y="0"/>
            <a:ext cx="9144000" cy="1271790"/>
            <a:chOff x="0" y="-11762"/>
            <a:chExt cx="9144000" cy="1271790"/>
          </a:xfrm>
        </p:grpSpPr>
        <p:pic>
          <p:nvPicPr>
            <p:cNvPr id="16" name="Picture 15"/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6"/>
            <a:stretch/>
          </p:blipFill>
          <p:spPr bwMode="auto">
            <a:xfrm>
              <a:off x="0" y="-11762"/>
              <a:ext cx="9144000" cy="90877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" name="Picture 16"/>
            <p:cNvPicPr/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838"/>
            <a:stretch/>
          </p:blipFill>
          <p:spPr bwMode="auto">
            <a:xfrm>
              <a:off x="0" y="885784"/>
              <a:ext cx="9144000" cy="35751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3760474" y="916640"/>
              <a:ext cx="4324145" cy="343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sz="1100">
                  <a:solidFill>
                    <a:srgbClr val="FFFFFF"/>
                  </a:solidFill>
                  <a:effectLst/>
                  <a:latin typeface="Helvetica Neue" charset="0"/>
                  <a:ea typeface="Calibri" charset="0"/>
                  <a:cs typeface="Times New Roman" charset="0"/>
                </a:rPr>
                <a:t>OCTOBER 9 - 13, 2017 </a:t>
              </a:r>
              <a:r>
                <a:rPr lang="en-GB" sz="1100">
                  <a:solidFill>
                    <a:srgbClr val="FFFFFF"/>
                  </a:solidFill>
                  <a:effectLst/>
                  <a:latin typeface="Helvetica Neue" charset="0"/>
                  <a:ea typeface="Calibri" charset="0"/>
                  <a:cs typeface="Times New Roman" charset="0"/>
                  <a:sym typeface="Symbol" charset="2"/>
                </a:rPr>
                <a:t></a:t>
              </a:r>
              <a:r>
                <a:rPr lang="en-GB" sz="1100">
                  <a:solidFill>
                    <a:srgbClr val="FFFFFF"/>
                  </a:solidFill>
                  <a:effectLst/>
                  <a:latin typeface="Helvetica Neue" charset="0"/>
                  <a:ea typeface="Calibri" charset="0"/>
                  <a:cs typeface="Times New Roman" charset="0"/>
                </a:rPr>
                <a:t> SAINT KITTS AND NEVIS</a:t>
              </a:r>
              <a:endParaRPr lang="en-US" sz="1100" dirty="0">
                <a:effectLst/>
                <a:latin typeface="Helvetica Neue" charset="0"/>
                <a:ea typeface="Calibri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2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Activities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328553"/>
            <a:ext cx="7772400" cy="462915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b="1" dirty="0" smtClean="0"/>
              <a:t>Finish compiling the collected information</a:t>
            </a:r>
            <a:r>
              <a:rPr lang="en-US" b="1" dirty="0"/>
              <a:t> </a:t>
            </a:r>
            <a:endParaRPr lang="en-US" b="1" dirty="0" smtClean="0"/>
          </a:p>
          <a:p>
            <a:pPr marL="914400" lvl="1" indent="-457200" algn="l">
              <a:lnSpc>
                <a:spcPct val="150000"/>
              </a:lnSpc>
              <a:buAutoNum type="arabicPeriod"/>
            </a:pPr>
            <a:r>
              <a:rPr lang="en-US" i="1" dirty="0" smtClean="0"/>
              <a:t>Yes/No</a:t>
            </a:r>
          </a:p>
          <a:p>
            <a:pPr marL="914400" lvl="1" indent="-457200" algn="l">
              <a:lnSpc>
                <a:spcPct val="150000"/>
              </a:lnSpc>
              <a:buAutoNum type="arabicPeriod"/>
            </a:pPr>
            <a:r>
              <a:rPr lang="en-US" i="1" dirty="0" smtClean="0"/>
              <a:t>Comments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b="1" dirty="0" smtClean="0"/>
              <a:t>Each group is to develop an improvement plan for each of the tools they assessed.</a:t>
            </a:r>
          </a:p>
          <a:p>
            <a:pPr marL="914400" lvl="1" indent="-457200" algn="l">
              <a:lnSpc>
                <a:spcPct val="150000"/>
              </a:lnSpc>
              <a:buAutoNum type="arabicPeriod"/>
            </a:pPr>
            <a:r>
              <a:rPr lang="en-US" i="1" dirty="0" smtClean="0"/>
              <a:t>Maximum 10 recommendations</a:t>
            </a:r>
          </a:p>
          <a:p>
            <a:pPr marL="914400" lvl="1" indent="-457200" algn="l">
              <a:lnSpc>
                <a:spcPct val="150000"/>
              </a:lnSpc>
              <a:buAutoNum type="arabicPeriod"/>
            </a:pPr>
            <a:r>
              <a:rPr lang="en-US" i="1" dirty="0" smtClean="0"/>
              <a:t>Highlight the top 3.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b="1" dirty="0" smtClean="0"/>
              <a:t>Group members exchange &amp; alignment of recommendations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b="1" dirty="0" smtClean="0"/>
              <a:t>Develop </a:t>
            </a:r>
            <a:r>
              <a:rPr lang="en-US" b="1" dirty="0" err="1" smtClean="0"/>
              <a:t>Powerpoint</a:t>
            </a:r>
            <a:r>
              <a:rPr lang="en-US" b="1" dirty="0" smtClean="0"/>
              <a:t> &amp; Report</a:t>
            </a:r>
          </a:p>
          <a:p>
            <a:pPr marL="914400" lvl="1" indent="-457200" algn="l">
              <a:lnSpc>
                <a:spcPct val="150000"/>
              </a:lnSpc>
              <a:buAutoNum type="arabicPeriod"/>
            </a:pPr>
            <a:r>
              <a:rPr lang="en-US" i="1" dirty="0" smtClean="0"/>
              <a:t>Each group will take lead on its assigned school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892012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</a:t>
            </a:r>
            <a:r>
              <a:rPr lang="en-US" dirty="0" smtClean="0"/>
              <a:t>9-13, </a:t>
            </a:r>
            <a:r>
              <a:rPr lang="en-US" dirty="0" smtClean="0"/>
              <a:t>2017, Saint </a:t>
            </a:r>
            <a:r>
              <a:rPr lang="en-US" dirty="0" smtClean="0"/>
              <a:t>Kitts and Nevis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99521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84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Calibri</vt:lpstr>
      <vt:lpstr>Calibri Light</vt:lpstr>
      <vt:lpstr>Helvetica Neue</vt:lpstr>
      <vt:lpstr>Symbol</vt:lpstr>
      <vt:lpstr>Times New Roman</vt:lpstr>
      <vt:lpstr>Arial</vt:lpstr>
      <vt:lpstr>Office Theme</vt:lpstr>
      <vt:lpstr>1_Custom Design</vt:lpstr>
      <vt:lpstr>Custom Design</vt:lpstr>
      <vt:lpstr>PowerPoint Presentation</vt:lpstr>
      <vt:lpstr>Activities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Marcel Goyeneche</cp:lastModifiedBy>
  <cp:revision>13</cp:revision>
  <dcterms:created xsi:type="dcterms:W3CDTF">2017-09-29T17:31:34Z</dcterms:created>
  <dcterms:modified xsi:type="dcterms:W3CDTF">2017-10-08T23:25:43Z</dcterms:modified>
</cp:coreProperties>
</file>