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5"/>
  </p:notesMasterIdLst>
  <p:handoutMasterIdLst>
    <p:handoutMasterId r:id="rId6"/>
  </p:handoutMasterIdLst>
  <p:sldIdLst>
    <p:sldId id="301" r:id="rId2"/>
    <p:sldId id="314" r:id="rId3"/>
    <p:sldId id="318" r:id="rId4"/>
  </p:sldIdLst>
  <p:sldSz cx="10693400" cy="7561263"/>
  <p:notesSz cx="6797675" cy="9926638"/>
  <p:defaultTextStyle>
    <a:defPPr>
      <a:defRPr lang="fr-FR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1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4"/>
    <a:srgbClr val="80C535"/>
    <a:srgbClr val="5D417E"/>
    <a:srgbClr val="660066"/>
    <a:srgbClr val="25A2E3"/>
    <a:srgbClr val="1D3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989" autoAdjust="0"/>
  </p:normalViewPr>
  <p:slideViewPr>
    <p:cSldViewPr>
      <p:cViewPr varScale="1">
        <p:scale>
          <a:sx n="84" d="100"/>
          <a:sy n="84" d="100"/>
        </p:scale>
        <p:origin x="708" y="40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0" y="-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C87B776-1B04-DD4B-B155-4594D56FE8FF}" type="datetimeFigureOut">
              <a:rPr lang="en-US"/>
              <a:pPr>
                <a:defRPr/>
              </a:pPr>
              <a:t>19-Feb-17</a:t>
            </a:fld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ABF10CA1-993F-B04E-8E4F-6A06944BE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90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BBACBF6-1B36-EF4B-B99C-C313695F4BB0}" type="datetimeFigureOut">
              <a:rPr lang="fr-FR"/>
              <a:pPr>
                <a:defRPr/>
              </a:pPr>
              <a:t>19/02/2017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1F8CB188-3BCF-E145-90C3-B097D63711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100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ＭＳ Ｐゴシック" charset="0"/>
        <a:cs typeface="Arial" charset="0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Arial" charset="0"/>
        <a:cs typeface="Arial" charset="0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Arial" charset="0"/>
        <a:cs typeface="Arial" charset="0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Arial" charset="0"/>
        <a:cs typeface="Arial" charset="0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Arial" charset="0"/>
        <a:cs typeface="Arial" charset="0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460" y="1404367"/>
            <a:ext cx="6438065" cy="612103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 rot="10800000">
            <a:off x="-28129" y="8016"/>
            <a:ext cx="10701594" cy="6318669"/>
          </a:xfrm>
          <a:custGeom>
            <a:avLst/>
            <a:gdLst>
              <a:gd name="connsiteX0" fmla="*/ 0 w 10693400"/>
              <a:gd name="connsiteY0" fmla="*/ 0 h 1116013"/>
              <a:gd name="connsiteX1" fmla="*/ 10693400 w 10693400"/>
              <a:gd name="connsiteY1" fmla="*/ 0 h 1116013"/>
              <a:gd name="connsiteX2" fmla="*/ 10693400 w 10693400"/>
              <a:gd name="connsiteY2" fmla="*/ 1116013 h 1116013"/>
              <a:gd name="connsiteX3" fmla="*/ 0 w 10693400"/>
              <a:gd name="connsiteY3" fmla="*/ 1116013 h 1116013"/>
              <a:gd name="connsiteX4" fmla="*/ 0 w 10693400"/>
              <a:gd name="connsiteY4" fmla="*/ 0 h 1116013"/>
              <a:gd name="connsiteX0" fmla="*/ 8193 w 10693400"/>
              <a:gd name="connsiteY0" fmla="*/ 0 h 3705052"/>
              <a:gd name="connsiteX1" fmla="*/ 10693400 w 10693400"/>
              <a:gd name="connsiteY1" fmla="*/ 2589039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0 h 3705052"/>
              <a:gd name="connsiteX1" fmla="*/ 10660627 w 10693400"/>
              <a:gd name="connsiteY1" fmla="*/ 2130222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2613617 h 6318669"/>
              <a:gd name="connsiteX1" fmla="*/ 10685207 w 10693400"/>
              <a:gd name="connsiteY1" fmla="*/ 0 h 6318669"/>
              <a:gd name="connsiteX2" fmla="*/ 10693400 w 10693400"/>
              <a:gd name="connsiteY2" fmla="*/ 6318669 h 6318669"/>
              <a:gd name="connsiteX3" fmla="*/ 0 w 10693400"/>
              <a:gd name="connsiteY3" fmla="*/ 6318669 h 6318669"/>
              <a:gd name="connsiteX4" fmla="*/ 8193 w 10693400"/>
              <a:gd name="connsiteY4" fmla="*/ 2613617 h 6318669"/>
              <a:gd name="connsiteX0" fmla="*/ 1310942 w 10693400"/>
              <a:gd name="connsiteY0" fmla="*/ 3916329 h 6318669"/>
              <a:gd name="connsiteX1" fmla="*/ 10685207 w 10693400"/>
              <a:gd name="connsiteY1" fmla="*/ 0 h 6318669"/>
              <a:gd name="connsiteX2" fmla="*/ 10693400 w 10693400"/>
              <a:gd name="connsiteY2" fmla="*/ 6318669 h 6318669"/>
              <a:gd name="connsiteX3" fmla="*/ 0 w 10693400"/>
              <a:gd name="connsiteY3" fmla="*/ 6318669 h 6318669"/>
              <a:gd name="connsiteX4" fmla="*/ 1310942 w 10693400"/>
              <a:gd name="connsiteY4" fmla="*/ 3916329 h 6318669"/>
              <a:gd name="connsiteX0" fmla="*/ 0 w 10701594"/>
              <a:gd name="connsiteY0" fmla="*/ 4219476 h 6318669"/>
              <a:gd name="connsiteX1" fmla="*/ 10693401 w 10701594"/>
              <a:gd name="connsiteY1" fmla="*/ 0 h 6318669"/>
              <a:gd name="connsiteX2" fmla="*/ 10701594 w 10701594"/>
              <a:gd name="connsiteY2" fmla="*/ 6318669 h 6318669"/>
              <a:gd name="connsiteX3" fmla="*/ 8194 w 10701594"/>
              <a:gd name="connsiteY3" fmla="*/ 6318669 h 6318669"/>
              <a:gd name="connsiteX4" fmla="*/ 0 w 10701594"/>
              <a:gd name="connsiteY4" fmla="*/ 4219476 h 631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01594" h="6318669">
                <a:moveTo>
                  <a:pt x="0" y="4219476"/>
                </a:moveTo>
                <a:lnTo>
                  <a:pt x="10693401" y="0"/>
                </a:lnTo>
                <a:lnTo>
                  <a:pt x="10701594" y="6318669"/>
                </a:lnTo>
                <a:lnTo>
                  <a:pt x="8194" y="6318669"/>
                </a:lnTo>
                <a:cubicBezTo>
                  <a:pt x="5463" y="5618938"/>
                  <a:pt x="2731" y="4919207"/>
                  <a:pt x="0" y="421947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3849861"/>
            <a:ext cx="10693401" cy="3711402"/>
          </a:xfrm>
          <a:custGeom>
            <a:avLst/>
            <a:gdLst>
              <a:gd name="connsiteX0" fmla="*/ 0 w 10693400"/>
              <a:gd name="connsiteY0" fmla="*/ 0 h 1116013"/>
              <a:gd name="connsiteX1" fmla="*/ 10693400 w 10693400"/>
              <a:gd name="connsiteY1" fmla="*/ 0 h 1116013"/>
              <a:gd name="connsiteX2" fmla="*/ 10693400 w 10693400"/>
              <a:gd name="connsiteY2" fmla="*/ 1116013 h 1116013"/>
              <a:gd name="connsiteX3" fmla="*/ 0 w 10693400"/>
              <a:gd name="connsiteY3" fmla="*/ 1116013 h 1116013"/>
              <a:gd name="connsiteX4" fmla="*/ 0 w 10693400"/>
              <a:gd name="connsiteY4" fmla="*/ 0 h 1116013"/>
              <a:gd name="connsiteX0" fmla="*/ 8193 w 10693400"/>
              <a:gd name="connsiteY0" fmla="*/ 0 h 3705052"/>
              <a:gd name="connsiteX1" fmla="*/ 10693400 w 10693400"/>
              <a:gd name="connsiteY1" fmla="*/ 2589039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0"/>
              <a:gd name="connsiteY0" fmla="*/ 0 h 3705052"/>
              <a:gd name="connsiteX1" fmla="*/ 10660627 w 10693400"/>
              <a:gd name="connsiteY1" fmla="*/ 2130222 h 3705052"/>
              <a:gd name="connsiteX2" fmla="*/ 10693400 w 10693400"/>
              <a:gd name="connsiteY2" fmla="*/ 3705052 h 3705052"/>
              <a:gd name="connsiteX3" fmla="*/ 0 w 10693400"/>
              <a:gd name="connsiteY3" fmla="*/ 3705052 h 3705052"/>
              <a:gd name="connsiteX4" fmla="*/ 8193 w 10693400"/>
              <a:gd name="connsiteY4" fmla="*/ 0 h 3705052"/>
              <a:gd name="connsiteX0" fmla="*/ 8193 w 10693401"/>
              <a:gd name="connsiteY0" fmla="*/ 0 h 3705052"/>
              <a:gd name="connsiteX1" fmla="*/ 10693401 w 10693401"/>
              <a:gd name="connsiteY1" fmla="*/ 2154801 h 3705052"/>
              <a:gd name="connsiteX2" fmla="*/ 10693400 w 10693401"/>
              <a:gd name="connsiteY2" fmla="*/ 3705052 h 3705052"/>
              <a:gd name="connsiteX3" fmla="*/ 0 w 10693401"/>
              <a:gd name="connsiteY3" fmla="*/ 3705052 h 3705052"/>
              <a:gd name="connsiteX4" fmla="*/ 8193 w 10693401"/>
              <a:gd name="connsiteY4" fmla="*/ 0 h 3705052"/>
              <a:gd name="connsiteX0" fmla="*/ 8193 w 10693401"/>
              <a:gd name="connsiteY0" fmla="*/ 0 h 3705052"/>
              <a:gd name="connsiteX1" fmla="*/ 3175 w 10693401"/>
              <a:gd name="connsiteY1" fmla="*/ 4589 h 3705052"/>
              <a:gd name="connsiteX2" fmla="*/ 10693401 w 10693401"/>
              <a:gd name="connsiteY2" fmla="*/ 2154801 h 3705052"/>
              <a:gd name="connsiteX3" fmla="*/ 10693400 w 10693401"/>
              <a:gd name="connsiteY3" fmla="*/ 3705052 h 3705052"/>
              <a:gd name="connsiteX4" fmla="*/ 0 w 10693401"/>
              <a:gd name="connsiteY4" fmla="*/ 3705052 h 3705052"/>
              <a:gd name="connsiteX5" fmla="*/ 8193 w 10693401"/>
              <a:gd name="connsiteY5" fmla="*/ 0 h 3705052"/>
              <a:gd name="connsiteX0" fmla="*/ 1843 w 10693401"/>
              <a:gd name="connsiteY0" fmla="*/ 0 h 3711402"/>
              <a:gd name="connsiteX1" fmla="*/ 3175 w 10693401"/>
              <a:gd name="connsiteY1" fmla="*/ 10939 h 3711402"/>
              <a:gd name="connsiteX2" fmla="*/ 10693401 w 10693401"/>
              <a:gd name="connsiteY2" fmla="*/ 2161151 h 3711402"/>
              <a:gd name="connsiteX3" fmla="*/ 10693400 w 10693401"/>
              <a:gd name="connsiteY3" fmla="*/ 3711402 h 3711402"/>
              <a:gd name="connsiteX4" fmla="*/ 0 w 10693401"/>
              <a:gd name="connsiteY4" fmla="*/ 3711402 h 3711402"/>
              <a:gd name="connsiteX5" fmla="*/ 1843 w 10693401"/>
              <a:gd name="connsiteY5" fmla="*/ 0 h 3711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693401" h="3711402">
                <a:moveTo>
                  <a:pt x="1843" y="0"/>
                </a:moveTo>
                <a:cubicBezTo>
                  <a:pt x="5462" y="1530"/>
                  <a:pt x="-444" y="9409"/>
                  <a:pt x="3175" y="10939"/>
                </a:cubicBezTo>
                <a:lnTo>
                  <a:pt x="10693401" y="2161151"/>
                </a:lnTo>
                <a:cubicBezTo>
                  <a:pt x="10693401" y="2677901"/>
                  <a:pt x="10693400" y="3194652"/>
                  <a:pt x="10693400" y="3711402"/>
                </a:cubicBezTo>
                <a:lnTo>
                  <a:pt x="0" y="3711402"/>
                </a:lnTo>
                <a:cubicBezTo>
                  <a:pt x="614" y="2474268"/>
                  <a:pt x="1229" y="1237134"/>
                  <a:pt x="1843" y="0"/>
                </a:cubicBezTo>
                <a:close/>
              </a:path>
            </a:pathLst>
          </a:custGeom>
          <a:solidFill>
            <a:srgbClr val="004084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</a:p>
        </p:txBody>
      </p:sp>
      <p:pic>
        <p:nvPicPr>
          <p:cNvPr id="5" name="Picture 3" descr="LOGO_UNISD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570" y="6008884"/>
            <a:ext cx="1985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2164" y="308469"/>
            <a:ext cx="9090025" cy="1383930"/>
          </a:xfrm>
        </p:spPr>
        <p:txBody>
          <a:bodyPr/>
          <a:lstStyle>
            <a:lvl1pPr>
              <a:defRPr>
                <a:solidFill>
                  <a:srgbClr val="25A2E3"/>
                </a:solidFill>
              </a:defRPr>
            </a:lvl1pPr>
          </a:lstStyle>
          <a:p>
            <a:r>
              <a:rPr lang="fr-CH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672" y="2052439"/>
            <a:ext cx="6544220" cy="1392982"/>
          </a:xfrm>
        </p:spPr>
        <p:txBody>
          <a:bodyPr/>
          <a:lstStyle>
            <a:lvl1pPr marL="0" indent="0" algn="l">
              <a:buNone/>
              <a:defRPr>
                <a:solidFill>
                  <a:srgbClr val="1D3074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CH"/>
              <a:t>Click to edit Master subtitle style</a:t>
            </a:r>
            <a:endParaRPr lang="en-US" dirty="0"/>
          </a:p>
        </p:txBody>
      </p:sp>
      <p:pic>
        <p:nvPicPr>
          <p:cNvPr id="10" name="Picture 2" descr="Barre.jpg"/>
          <p:cNvPicPr preferRelativeResize="0"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3514">
            <a:off x="-176509" y="4875528"/>
            <a:ext cx="11099907" cy="13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InSupport.pn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56" y="6836558"/>
            <a:ext cx="2465040" cy="47246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66" y="5868863"/>
            <a:ext cx="1230526" cy="80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1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1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5925690"/>
          </a:xfrm>
        </p:spPr>
        <p:txBody>
          <a:bodyPr vert="eaVert"/>
          <a:lstStyle/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5925690"/>
          </a:xfrm>
        </p:spPr>
        <p:txBody>
          <a:bodyPr vert="eaVert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3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500"/>
            </a:lvl3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</p:txBody>
      </p:sp>
      <p:pic>
        <p:nvPicPr>
          <p:cNvPr id="4" name="Picture 3" descr="LOGO_UNISD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6699250"/>
            <a:ext cx="1985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696" y="6588940"/>
            <a:ext cx="1472081" cy="96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9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714726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060551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  <p:pic>
        <p:nvPicPr>
          <p:cNvPr id="4" name="Picture 3" descr="LOGO_UNISD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6699250"/>
            <a:ext cx="1985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696" y="6588940"/>
            <a:ext cx="1472081" cy="96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465190"/>
          </a:xfrm>
        </p:spPr>
        <p:txBody>
          <a:bodyPr/>
          <a:lstStyle>
            <a:lvl1pPr>
              <a:defRPr sz="2500"/>
            </a:lvl1pPr>
            <a:lvl2pPr>
              <a:defRPr sz="18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465190"/>
          </a:xfrm>
        </p:spPr>
        <p:txBody>
          <a:bodyPr/>
          <a:lstStyle>
            <a:lvl1pPr>
              <a:defRPr sz="2500"/>
            </a:lvl1pPr>
            <a:lvl2pPr>
              <a:defRPr sz="18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7020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383177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383177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2155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1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229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59272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9"/>
            <a:ext cx="3517900" cy="4646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712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171380"/>
            <a:ext cx="6416675" cy="4094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400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CH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652840"/>
            <a:ext cx="6416675" cy="648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  <p:pic>
        <p:nvPicPr>
          <p:cNvPr id="5" name="Picture 3" descr="LOGO_UNISD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6699250"/>
            <a:ext cx="1985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696" y="6588940"/>
            <a:ext cx="1472081" cy="96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95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45250"/>
            <a:ext cx="10693400" cy="1116013"/>
          </a:xfrm>
          <a:prstGeom prst="rect">
            <a:avLst/>
          </a:prstGeom>
          <a:solidFill>
            <a:srgbClr val="0040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err="1"/>
              <a:t>Subtitle</a:t>
            </a:r>
            <a:endParaRPr lang="fr-FR" dirty="0"/>
          </a:p>
          <a:p>
            <a:pPr lvl="1"/>
            <a:r>
              <a:rPr lang="fr-FR" dirty="0"/>
              <a:t>&gt; Texte</a:t>
            </a:r>
          </a:p>
          <a:p>
            <a:pPr lvl="2"/>
            <a:r>
              <a:rPr lang="fr-FR" dirty="0"/>
              <a:t>Texte    </a:t>
            </a:r>
          </a:p>
        </p:txBody>
      </p:sp>
      <p:pic>
        <p:nvPicPr>
          <p:cNvPr id="1029" name="Picture 2" descr="Barre.jpg"/>
          <p:cNvPicPr preferRelativeResize="0">
            <a:picLocks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2225"/>
            <a:ext cx="10693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InSupport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56" y="6836558"/>
            <a:ext cx="2465040" cy="4724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1042988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25A2E3"/>
          </a:solidFill>
          <a:latin typeface="Verdana"/>
          <a:ea typeface="+mj-ea"/>
          <a:cs typeface="Verdana"/>
        </a:defRPr>
      </a:lvl1pPr>
      <a:lvl2pPr algn="l" defTabSz="1042988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25A2E3"/>
          </a:solidFill>
          <a:latin typeface="Helvetica Neue" charset="0"/>
          <a:ea typeface="ＭＳ Ｐゴシック" charset="0"/>
          <a:cs typeface="Arial" charset="0"/>
        </a:defRPr>
      </a:lvl2pPr>
      <a:lvl3pPr algn="l" defTabSz="1042988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25A2E3"/>
          </a:solidFill>
          <a:latin typeface="Helvetica Neue" charset="0"/>
          <a:ea typeface="ＭＳ Ｐゴシック" charset="0"/>
          <a:cs typeface="Arial" charset="0"/>
        </a:defRPr>
      </a:lvl3pPr>
      <a:lvl4pPr algn="l" defTabSz="1042988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25A2E3"/>
          </a:solidFill>
          <a:latin typeface="Helvetica Neue" charset="0"/>
          <a:ea typeface="ＭＳ Ｐゴシック" charset="0"/>
          <a:cs typeface="Arial" charset="0"/>
        </a:defRPr>
      </a:lvl4pPr>
      <a:lvl5pPr algn="l" defTabSz="1042988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25A2E3"/>
          </a:solidFill>
          <a:latin typeface="Helvetica Neue" charset="0"/>
          <a:ea typeface="ＭＳ Ｐゴシック" charset="0"/>
          <a:cs typeface="Arial" charset="0"/>
        </a:defRPr>
      </a:lvl5pPr>
      <a:lvl6pPr marL="457200" algn="l" defTabSz="1042988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25A2E3"/>
          </a:solidFill>
          <a:latin typeface="Arial" charset="0"/>
          <a:ea typeface="ＭＳ Ｐゴシック" charset="0"/>
          <a:cs typeface="Arial" charset="0"/>
        </a:defRPr>
      </a:lvl6pPr>
      <a:lvl7pPr marL="914400" algn="l" defTabSz="1042988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25A2E3"/>
          </a:solidFill>
          <a:latin typeface="Arial" charset="0"/>
          <a:ea typeface="ＭＳ Ｐゴシック" charset="0"/>
          <a:cs typeface="Arial" charset="0"/>
        </a:defRPr>
      </a:lvl7pPr>
      <a:lvl8pPr marL="1371600" algn="l" defTabSz="1042988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25A2E3"/>
          </a:solidFill>
          <a:latin typeface="Arial" charset="0"/>
          <a:ea typeface="ＭＳ Ｐゴシック" charset="0"/>
          <a:cs typeface="Arial" charset="0"/>
        </a:defRPr>
      </a:lvl8pPr>
      <a:lvl9pPr marL="1828800" algn="l" defTabSz="1042988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25A2E3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90525" indent="-390525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2500">
          <a:solidFill>
            <a:srgbClr val="004084"/>
          </a:solidFill>
          <a:latin typeface="Verdana"/>
          <a:ea typeface="+mn-ea"/>
          <a:cs typeface="Verdana"/>
        </a:defRPr>
      </a:lvl1pPr>
      <a:lvl2pPr marL="742950" indent="-2857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004084"/>
          </a:solidFill>
          <a:latin typeface="Verdana"/>
          <a:ea typeface="Arial" charset="0"/>
          <a:cs typeface="Verdana"/>
        </a:defRPr>
      </a:lvl2pPr>
      <a:lvl3pPr marL="1143000" indent="-22860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1500" i="1">
          <a:solidFill>
            <a:srgbClr val="25A2E3"/>
          </a:solidFill>
          <a:latin typeface="Verdana"/>
          <a:ea typeface="Arial" charset="0"/>
          <a:cs typeface="Verdana"/>
        </a:defRPr>
      </a:lvl3pPr>
      <a:lvl4pPr marL="1824038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  <a:ea typeface="Arial" charset="0"/>
          <a:cs typeface="+mn-cs"/>
        </a:defRPr>
      </a:lvl4pPr>
      <a:lvl5pPr marL="2346325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  <a:ea typeface="Arial" charset="0"/>
          <a:cs typeface="+mn-cs"/>
        </a:defRPr>
      </a:lvl5pPr>
      <a:lvl6pPr marL="2803525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  <a:ea typeface="Arial" charset="0"/>
          <a:cs typeface="+mn-cs"/>
        </a:defRPr>
      </a:lvl6pPr>
      <a:lvl7pPr marL="3260725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  <a:ea typeface="Arial" charset="0"/>
          <a:cs typeface="+mn-cs"/>
        </a:defRPr>
      </a:lvl7pPr>
      <a:lvl8pPr marL="3717925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  <a:ea typeface="Arial" charset="0"/>
          <a:cs typeface="+mn-cs"/>
        </a:defRPr>
      </a:lvl8pPr>
      <a:lvl9pPr marL="4175125" indent="-260350" algn="l" defTabSz="1042988" rtl="0" eaLnBrk="1" fontAlgn="base" hangingPunct="1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148" y="396255"/>
            <a:ext cx="9793088" cy="1764322"/>
          </a:xfrm>
        </p:spPr>
        <p:txBody>
          <a:bodyPr>
            <a:noAutofit/>
          </a:bodyPr>
          <a:lstStyle/>
          <a:p>
            <a:r>
              <a:rPr lang="en-US" sz="4400" dirty="0">
                <a:latin typeface="Verdana" pitchFamily="34" charset="0"/>
                <a:ea typeface="Verdana" pitchFamily="34" charset="0"/>
                <a:cs typeface="Verdana" pitchFamily="34" charset="0"/>
              </a:rPr>
              <a:t>Implementing the Sendai Framework at the local level</a:t>
            </a:r>
            <a:endParaRPr lang="en-US" sz="4400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149" y="2280356"/>
            <a:ext cx="7557388" cy="193232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Disaster Loss Accounting at the Local Level</a:t>
            </a:r>
            <a:endParaRPr lang="en-US" sz="32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60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Disaster Loss Tracking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72" y="1630418"/>
            <a:ext cx="2880320" cy="998085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676" y="2196455"/>
            <a:ext cx="5357813" cy="395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74692" y="1548383"/>
            <a:ext cx="5418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No. of Countries with Disaster Loss Databases Globally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8188" y="2844527"/>
            <a:ext cx="3384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408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Sustainable arrangement within an institution for the systematic collection, documentation and analysis of data about losses caused by disasters</a:t>
            </a:r>
            <a:endParaRPr lang="en-GB" sz="2400" dirty="0">
              <a:solidFill>
                <a:srgbClr val="00408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2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Disaster Loss Tracking</a:t>
            </a:r>
          </a:p>
        </p:txBody>
      </p:sp>
      <p:pic>
        <p:nvPicPr>
          <p:cNvPr id="4" name="Picture 3" descr="C:\Users\anzelliv\Dropbox\11. DesInventar\Africa\Before ACP_Including ROA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008" y="1749020"/>
            <a:ext cx="3866231" cy="27496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162" y="1938640"/>
            <a:ext cx="2604546" cy="244827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300911"/>
            <a:ext cx="10693400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 descr="C:\Users\anzelliv\Dropbox\11. DesInventar\Africa\ACP Component 1 2016_Including ROAS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244" y="4651879"/>
            <a:ext cx="3693608" cy="282170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roup 17"/>
          <p:cNvGrpSpPr/>
          <p:nvPr/>
        </p:nvGrpSpPr>
        <p:grpSpPr>
          <a:xfrm>
            <a:off x="5562724" y="4498713"/>
            <a:ext cx="3600400" cy="2952328"/>
            <a:chOff x="3458886" y="2356274"/>
            <a:chExt cx="4480102" cy="3507724"/>
          </a:xfrm>
        </p:grpSpPr>
        <p:pic>
          <p:nvPicPr>
            <p:cNvPr id="19" name="Picture 18" descr="C:\Users\anzelliv\Dropbox\11. DesInventar\Africa\ACP- EU planned activities by end of 2017_Including ROAS.png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8886" y="2356274"/>
              <a:ext cx="4480102" cy="35077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Rectangle 19"/>
            <p:cNvSpPr/>
            <p:nvPr/>
          </p:nvSpPr>
          <p:spPr>
            <a:xfrm>
              <a:off x="3618508" y="4644727"/>
              <a:ext cx="1152128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1" name="Content Placeholder 5"/>
          <p:cNvPicPr>
            <a:picLocks noGrp="1" noChangeAspect="1"/>
          </p:cNvPicPr>
          <p:nvPr>
            <p:ph idx="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56" y="1905679"/>
            <a:ext cx="2880320" cy="998085"/>
          </a:xfrm>
        </p:spPr>
      </p:pic>
      <p:sp>
        <p:nvSpPr>
          <p:cNvPr id="22" name="TextBox 21"/>
          <p:cNvSpPr txBox="1"/>
          <p:nvPr/>
        </p:nvSpPr>
        <p:spPr>
          <a:xfrm>
            <a:off x="4591944" y="1404367"/>
            <a:ext cx="947695" cy="41549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29757" y="1362706"/>
            <a:ext cx="947695" cy="41549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34332" y="4085213"/>
            <a:ext cx="947695" cy="41549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26820" y="4061572"/>
            <a:ext cx="1418978" cy="41549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2016</a:t>
            </a:r>
          </a:p>
        </p:txBody>
      </p:sp>
    </p:spTree>
    <p:extLst>
      <p:ext uri="{BB962C8B-B14F-4D97-AF65-F5344CB8AC3E}">
        <p14:creationId xmlns:p14="http://schemas.microsoft.com/office/powerpoint/2010/main" val="3196717391"/>
      </p:ext>
    </p:extLst>
  </p:cSld>
  <p:clrMapOvr>
    <a:masterClrMapping/>
  </p:clrMapOvr>
</p:sld>
</file>

<file path=ppt/theme/theme1.xml><?xml version="1.0" encoding="utf-8"?>
<a:theme xmlns:a="http://schemas.openxmlformats.org/drawingml/2006/main" name="UNISDR_TMPLT_3">
  <a:themeElements>
    <a:clrScheme name="4_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Thème Offic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4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13424</TotalTime>
  <Words>55</Words>
  <Application>Microsoft Office PowerPoint</Application>
  <PresentationFormat>Custom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Arial Narrow</vt:lpstr>
      <vt:lpstr>Calibri</vt:lpstr>
      <vt:lpstr>Helvetica Neue</vt:lpstr>
      <vt:lpstr>Verdana</vt:lpstr>
      <vt:lpstr>UNISDR_TMPLT_3</vt:lpstr>
      <vt:lpstr>Implementing the Sendai Framework at the local level</vt:lpstr>
      <vt:lpstr>Disaster Loss Tracking</vt:lpstr>
      <vt:lpstr>Disaster Loss Tracking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Félicia Béchet</dc:creator>
  <cp:lastModifiedBy>Abhilash Panda</cp:lastModifiedBy>
  <cp:revision>419</cp:revision>
  <cp:lastPrinted>2016-09-06T10:15:08Z</cp:lastPrinted>
  <dcterms:created xsi:type="dcterms:W3CDTF">2013-01-24T06:12:16Z</dcterms:created>
  <dcterms:modified xsi:type="dcterms:W3CDTF">2017-02-19T07:33:50Z</dcterms:modified>
</cp:coreProperties>
</file>