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02" r:id="rId1"/>
  </p:sldMasterIdLst>
  <p:notesMasterIdLst>
    <p:notesMasterId r:id="rId23"/>
  </p:notesMasterIdLst>
  <p:handoutMasterIdLst>
    <p:handoutMasterId r:id="rId24"/>
  </p:handoutMasterIdLst>
  <p:sldIdLst>
    <p:sldId id="775" r:id="rId2"/>
    <p:sldId id="394" r:id="rId3"/>
    <p:sldId id="735" r:id="rId4"/>
    <p:sldId id="736" r:id="rId5"/>
    <p:sldId id="762" r:id="rId6"/>
    <p:sldId id="764" r:id="rId7"/>
    <p:sldId id="737" r:id="rId8"/>
    <p:sldId id="685" r:id="rId9"/>
    <p:sldId id="684" r:id="rId10"/>
    <p:sldId id="701" r:id="rId11"/>
    <p:sldId id="749" r:id="rId12"/>
    <p:sldId id="766" r:id="rId13"/>
    <p:sldId id="729" r:id="rId14"/>
    <p:sldId id="768" r:id="rId15"/>
    <p:sldId id="767" r:id="rId16"/>
    <p:sldId id="769" r:id="rId17"/>
    <p:sldId id="770" r:id="rId18"/>
    <p:sldId id="759" r:id="rId19"/>
    <p:sldId id="760" r:id="rId20"/>
    <p:sldId id="771" r:id="rId21"/>
    <p:sldId id="774" r:id="rId22"/>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9900"/>
    <a:srgbClr val="0000CC"/>
    <a:srgbClr val="008000"/>
    <a:srgbClr val="669900"/>
    <a:srgbClr val="FFFF66"/>
    <a:srgbClr val="0033CC"/>
    <a:srgbClr val="FF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8" autoAdjust="0"/>
    <p:restoredTop sz="86875" autoAdjust="0"/>
  </p:normalViewPr>
  <p:slideViewPr>
    <p:cSldViewPr>
      <p:cViewPr>
        <p:scale>
          <a:sx n="100" d="100"/>
          <a:sy n="100" d="100"/>
        </p:scale>
        <p:origin x="-78" y="7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195"/>
    </p:cViewPr>
  </p:sorterViewPr>
  <p:notesViewPr>
    <p:cSldViewPr>
      <p:cViewPr varScale="1">
        <p:scale>
          <a:sx n="36" d="100"/>
          <a:sy n="36" d="100"/>
        </p:scale>
        <p:origin x="-2386" y="-91"/>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29A951-C0F0-4B77-87C6-36A0FFFFA80D}" type="doc">
      <dgm:prSet loTypeId="urn:microsoft.com/office/officeart/2005/8/layout/radial4" loCatId="relationship" qsTypeId="urn:microsoft.com/office/officeart/2005/8/quickstyle/simple1#1" qsCatId="simple" csTypeId="urn:microsoft.com/office/officeart/2005/8/colors/accent6_1" csCatId="accent6" phldr="1"/>
      <dgm:spPr/>
      <dgm:t>
        <a:bodyPr/>
        <a:lstStyle/>
        <a:p>
          <a:endParaRPr lang="en-PH"/>
        </a:p>
      </dgm:t>
    </dgm:pt>
    <dgm:pt modelId="{35FA5304-7DF9-4791-8A4E-AC808870CE4D}">
      <dgm:prSet phldrT="[Text]" custT="1"/>
      <dgm:spPr>
        <a:xfrm>
          <a:off x="2002536" y="1718268"/>
          <a:ext cx="1481328" cy="1481328"/>
        </a:xfrm>
        <a:ln>
          <a:solidFill>
            <a:srgbClr val="0E096D"/>
          </a:solidFill>
        </a:ln>
      </dgm:spPr>
      <dgm:t>
        <a:bodyPr/>
        <a:lstStyle/>
        <a:p>
          <a:pPr algn="ctr"/>
          <a:r>
            <a:rPr lang="en-PH" sz="2400" b="1" cap="none" spc="0" dirty="0" smtClean="0">
              <a:ln w="12700">
                <a:solidFill>
                  <a:srgbClr val="FF9900"/>
                </a:solidFill>
                <a:prstDash val="solid"/>
              </a:ln>
              <a:solidFill>
                <a:srgbClr val="FF9900"/>
              </a:solidFill>
              <a:effectLst>
                <a:outerShdw blurRad="41275" dist="20320" dir="1800000" algn="tl" rotWithShape="0">
                  <a:srgbClr val="000000">
                    <a:alpha val="40000"/>
                  </a:srgbClr>
                </a:outerShdw>
              </a:effectLst>
              <a:latin typeface="Arial" pitchFamily="34" charset="0"/>
              <a:ea typeface="+mn-ea"/>
              <a:cs typeface="Arial" pitchFamily="34" charset="0"/>
            </a:rPr>
            <a:t>safer</a:t>
          </a:r>
          <a:r>
            <a:rPr lang="en-PH" sz="2400" b="1" cap="none" spc="0" dirty="0">
              <a:ln w="12700">
                <a:solidFill>
                  <a:srgbClr val="FF9900"/>
                </a:solidFill>
                <a:prstDash val="solid"/>
              </a:ln>
              <a:solidFill>
                <a:srgbClr val="FF9900"/>
              </a:solidFill>
              <a:effectLst>
                <a:outerShdw blurRad="41275" dist="20320" dir="1800000" algn="tl" rotWithShape="0">
                  <a:srgbClr val="000000">
                    <a:alpha val="40000"/>
                  </a:srgbClr>
                </a:outerShdw>
              </a:effectLst>
              <a:latin typeface="Arial" pitchFamily="34" charset="0"/>
              <a:ea typeface="+mn-ea"/>
              <a:cs typeface="Arial" pitchFamily="34" charset="0"/>
            </a:rPr>
            <a:t>, adaptive </a:t>
          </a:r>
          <a:r>
            <a:rPr lang="en-PH" sz="2400" b="1" cap="none" spc="0" dirty="0" smtClean="0">
              <a:ln w="12700">
                <a:solidFill>
                  <a:srgbClr val="FF9900"/>
                </a:solidFill>
                <a:prstDash val="solid"/>
              </a:ln>
              <a:solidFill>
                <a:srgbClr val="FF9900"/>
              </a:solidFill>
              <a:effectLst>
                <a:outerShdw blurRad="41275" dist="20320" dir="1800000" algn="tl" rotWithShape="0">
                  <a:srgbClr val="000000">
                    <a:alpha val="40000"/>
                  </a:srgbClr>
                </a:outerShdw>
              </a:effectLst>
              <a:latin typeface="Arial" pitchFamily="34" charset="0"/>
              <a:ea typeface="+mn-ea"/>
              <a:cs typeface="Arial" pitchFamily="34" charset="0"/>
            </a:rPr>
            <a:t>&amp; resilient</a:t>
          </a:r>
        </a:p>
        <a:p>
          <a:pPr algn="ctr"/>
          <a:endParaRPr lang="en-PH" sz="2400" b="1" cap="none" spc="0" dirty="0" smtClean="0">
            <a:ln w="12700">
              <a:solidFill>
                <a:srgbClr val="FF9900"/>
              </a:solidFill>
              <a:prstDash val="solid"/>
            </a:ln>
            <a:solidFill>
              <a:srgbClr val="FF9900"/>
            </a:solidFill>
            <a:effectLst>
              <a:outerShdw blurRad="41275" dist="20320" dir="1800000" algn="tl" rotWithShape="0">
                <a:srgbClr val="000000">
                  <a:alpha val="40000"/>
                </a:srgbClr>
              </a:outerShdw>
            </a:effectLst>
            <a:latin typeface="Arial" pitchFamily="34" charset="0"/>
            <a:ea typeface="+mn-ea"/>
            <a:cs typeface="Arial" pitchFamily="34" charset="0"/>
          </a:endParaRPr>
        </a:p>
        <a:p>
          <a:pPr algn="ctr"/>
          <a:r>
            <a:rPr lang="en-PH" sz="2200" b="1" cap="none" spc="0" dirty="0" smtClean="0">
              <a:ln w="12700">
                <a:solidFill>
                  <a:srgbClr val="FF9900"/>
                </a:solidFill>
                <a:prstDash val="solid"/>
              </a:ln>
              <a:solidFill>
                <a:srgbClr val="FF9900"/>
              </a:solidFill>
              <a:effectLst>
                <a:outerShdw blurRad="41275" dist="20320" dir="1800000" algn="tl" rotWithShape="0">
                  <a:srgbClr val="000000">
                    <a:alpha val="40000"/>
                  </a:srgbClr>
                </a:outerShdw>
              </a:effectLst>
              <a:latin typeface="Arial" pitchFamily="34" charset="0"/>
              <a:ea typeface="+mn-ea"/>
              <a:cs typeface="Arial" pitchFamily="34" charset="0"/>
            </a:rPr>
            <a:t>sustainable </a:t>
          </a:r>
          <a:r>
            <a:rPr lang="en-PH" sz="2200" b="1" cap="none" spc="0" dirty="0">
              <a:ln w="12700">
                <a:solidFill>
                  <a:srgbClr val="FF9900"/>
                </a:solidFill>
                <a:prstDash val="solid"/>
              </a:ln>
              <a:solidFill>
                <a:srgbClr val="FF9900"/>
              </a:solidFill>
              <a:effectLst>
                <a:outerShdw blurRad="41275" dist="20320" dir="1800000" algn="tl" rotWithShape="0">
                  <a:srgbClr val="000000">
                    <a:alpha val="40000"/>
                  </a:srgbClr>
                </a:outerShdw>
              </a:effectLst>
              <a:latin typeface="Arial" pitchFamily="34" charset="0"/>
              <a:ea typeface="+mn-ea"/>
              <a:cs typeface="Arial" pitchFamily="34" charset="0"/>
            </a:rPr>
            <a:t>development</a:t>
          </a:r>
        </a:p>
      </dgm:t>
    </dgm:pt>
    <dgm:pt modelId="{1F918A4D-480F-4CEB-9126-A28BB04E6964}" type="parTrans" cxnId="{32CED752-2774-4CF5-8E6E-52139956C7D1}">
      <dgm:prSet/>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F17524EB-E603-4EDF-BC68-CA62E4335C28}" type="sibTrans" cxnId="{32CED752-2774-4CF5-8E6E-52139956C7D1}">
      <dgm:prSet/>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31C40CA4-9CB0-4BEF-BD82-BCA27626B552}">
      <dgm:prSet phldrT="[Text]" custT="1"/>
      <dgm:spPr>
        <a:xfrm>
          <a:off x="19673" y="1354798"/>
          <a:ext cx="1407261" cy="1125809"/>
        </a:xfrm>
        <a:ln>
          <a:solidFill>
            <a:srgbClr val="0E096D"/>
          </a:solidFill>
        </a:ln>
      </dgm:spPr>
      <dgm:t>
        <a:bodyPr/>
        <a:lstStyle/>
        <a:p>
          <a:pPr algn="ctr"/>
          <a:r>
            <a:rPr lang="en-PH" sz="2400" b="1" u="none" cap="none" spc="0" dirty="0" smtClean="0">
              <a:ln w="12700">
                <a:solidFill>
                  <a:srgbClr val="00B050"/>
                </a:solidFill>
                <a:prstDash val="solid"/>
              </a:ln>
              <a:solidFill>
                <a:srgbClr val="00B050"/>
              </a:solidFill>
              <a:effectLst>
                <a:outerShdw blurRad="41275" dist="20320" dir="1800000" algn="tl" rotWithShape="0">
                  <a:srgbClr val="000000">
                    <a:alpha val="40000"/>
                  </a:srgbClr>
                </a:outerShdw>
              </a:effectLst>
              <a:latin typeface="Arial" pitchFamily="34" charset="0"/>
              <a:ea typeface="+mn-ea"/>
              <a:cs typeface="Arial" pitchFamily="34" charset="0"/>
            </a:rPr>
            <a:t>Prevention &amp; Mitigation</a:t>
          </a:r>
          <a:endParaRPr lang="en-PH" sz="2400" b="1" u="none" cap="none" spc="0" dirty="0">
            <a:ln w="12700">
              <a:solidFill>
                <a:srgbClr val="00B050"/>
              </a:solidFill>
              <a:prstDash val="solid"/>
            </a:ln>
            <a:solidFill>
              <a:srgbClr val="00B050"/>
            </a:solidFill>
            <a:effectLst>
              <a:outerShdw blurRad="41275" dist="20320" dir="1800000" algn="tl" rotWithShape="0">
                <a:srgbClr val="000000">
                  <a:alpha val="40000"/>
                </a:srgbClr>
              </a:outerShdw>
            </a:effectLst>
            <a:latin typeface="Arial" pitchFamily="34" charset="0"/>
            <a:ea typeface="+mn-ea"/>
            <a:cs typeface="Arial" pitchFamily="34" charset="0"/>
          </a:endParaRPr>
        </a:p>
      </dgm:t>
    </dgm:pt>
    <dgm:pt modelId="{9C1B0549-15D2-45C6-BBCF-069058CE0597}" type="parTrans" cxnId="{C1A50270-50A7-4ADB-8182-3D6F6C5D7DEF}">
      <dgm:prSet/>
      <dgm:spPr>
        <a:xfrm rot="11700000">
          <a:off x="701561" y="1871767"/>
          <a:ext cx="1276208" cy="422178"/>
        </a:xfrm>
        <a:solidFill>
          <a:srgbClr val="00B050"/>
        </a:solidFill>
        <a:ln>
          <a:solidFill>
            <a:srgbClr val="0E096D"/>
          </a:solidFill>
        </a:ln>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A1D23C86-E81D-4DF6-92CE-EC5E7FD05FAA}" type="sibTrans" cxnId="{C1A50270-50A7-4ADB-8182-3D6F6C5D7DEF}">
      <dgm:prSet/>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4A0E60CC-F5A7-4094-9E7A-4690F854C0B0}">
      <dgm:prSet phldrT="[Text]" custT="1"/>
      <dgm:spPr>
        <a:xfrm>
          <a:off x="1155811" y="803"/>
          <a:ext cx="1407261" cy="1125809"/>
        </a:xfrm>
        <a:ln>
          <a:solidFill>
            <a:srgbClr val="0E096D"/>
          </a:solidFill>
        </a:ln>
      </dgm:spPr>
      <dgm:t>
        <a:bodyPr/>
        <a:lstStyle/>
        <a:p>
          <a:pPr algn="ctr"/>
          <a:r>
            <a:rPr lang="en-PH" sz="2400" b="1" u="none" cap="none" spc="0" dirty="0" smtClean="0">
              <a:ln w="12700">
                <a:solidFill>
                  <a:srgbClr val="00B0F0"/>
                </a:solidFill>
                <a:prstDash val="solid"/>
              </a:ln>
              <a:solidFill>
                <a:srgbClr val="00B0F0"/>
              </a:solidFill>
              <a:effectLst>
                <a:outerShdw blurRad="41275" dist="20320" dir="1800000" algn="tl" rotWithShape="0">
                  <a:srgbClr val="000000">
                    <a:alpha val="40000"/>
                  </a:srgbClr>
                </a:outerShdw>
              </a:effectLst>
              <a:latin typeface="Arial" pitchFamily="34" charset="0"/>
              <a:ea typeface="+mn-ea"/>
              <a:cs typeface="Arial" pitchFamily="34" charset="0"/>
            </a:rPr>
            <a:t>Preparedness</a:t>
          </a:r>
          <a:endParaRPr lang="en-PH" sz="2400" b="1" u="none" cap="none" spc="0" dirty="0">
            <a:ln w="12700">
              <a:solidFill>
                <a:srgbClr val="00B0F0"/>
              </a:solidFill>
              <a:prstDash val="solid"/>
            </a:ln>
            <a:solidFill>
              <a:srgbClr val="00B0F0"/>
            </a:solidFill>
            <a:effectLst>
              <a:outerShdw blurRad="41275" dist="20320" dir="1800000" algn="tl" rotWithShape="0">
                <a:srgbClr val="000000">
                  <a:alpha val="40000"/>
                </a:srgbClr>
              </a:outerShdw>
            </a:effectLst>
            <a:latin typeface="Arial" pitchFamily="34" charset="0"/>
            <a:ea typeface="+mn-ea"/>
            <a:cs typeface="Arial" pitchFamily="34" charset="0"/>
          </a:endParaRPr>
        </a:p>
      </dgm:t>
    </dgm:pt>
    <dgm:pt modelId="{37E8FE29-EE77-4AB5-B498-16071087E9FF}" type="parTrans" cxnId="{FA15E582-1762-4160-83D4-FD5113FDA418}">
      <dgm:prSet/>
      <dgm:spPr>
        <a:xfrm rot="14700000">
          <a:off x="1491012" y="930937"/>
          <a:ext cx="1276208" cy="422178"/>
        </a:xfrm>
        <a:solidFill>
          <a:srgbClr val="00B0F0"/>
        </a:solidFill>
        <a:ln>
          <a:solidFill>
            <a:srgbClr val="0E096D"/>
          </a:solidFill>
        </a:ln>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F7E8A4C1-6C51-4BD9-BB9B-5CEC179848B2}" type="sibTrans" cxnId="{FA15E582-1762-4160-83D4-FD5113FDA418}">
      <dgm:prSet/>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0ED2A5B9-591F-41F4-9558-518514589484}">
      <dgm:prSet phldrT="[Text]" custT="1"/>
      <dgm:spPr>
        <a:xfrm>
          <a:off x="2923327" y="803"/>
          <a:ext cx="1407261" cy="1125809"/>
        </a:xfrm>
        <a:ln>
          <a:solidFill>
            <a:srgbClr val="0E096D"/>
          </a:solidFill>
        </a:ln>
      </dgm:spPr>
      <dgm:t>
        <a:bodyPr/>
        <a:lstStyle/>
        <a:p>
          <a:pPr algn="ctr"/>
          <a:r>
            <a:rPr lang="en-PH" sz="2400" b="1" u="none" cap="none" spc="0" dirty="0" smtClean="0">
              <a:ln w="12700">
                <a:solidFill>
                  <a:srgbClr val="FF0000"/>
                </a:solidFill>
                <a:prstDash val="solid"/>
              </a:ln>
              <a:solidFill>
                <a:srgbClr val="FF0000"/>
              </a:solidFill>
              <a:effectLst>
                <a:outerShdw blurRad="41275" dist="20320" dir="1800000" algn="tl" rotWithShape="0">
                  <a:srgbClr val="000000">
                    <a:alpha val="40000"/>
                  </a:srgbClr>
                </a:outerShdw>
              </a:effectLst>
              <a:latin typeface="Arial" pitchFamily="34" charset="0"/>
              <a:ea typeface="+mn-ea"/>
              <a:cs typeface="Arial" pitchFamily="34" charset="0"/>
            </a:rPr>
            <a:t>Response</a:t>
          </a:r>
          <a:endParaRPr lang="en-PH" sz="2400" b="1" u="none" cap="none" spc="0" dirty="0">
            <a:ln w="12700">
              <a:solidFill>
                <a:srgbClr val="FF0000"/>
              </a:solidFill>
              <a:prstDash val="solid"/>
            </a:ln>
            <a:solidFill>
              <a:srgbClr val="FF0000"/>
            </a:solidFill>
            <a:effectLst>
              <a:outerShdw blurRad="41275" dist="20320" dir="1800000" algn="tl" rotWithShape="0">
                <a:srgbClr val="000000">
                  <a:alpha val="40000"/>
                </a:srgbClr>
              </a:outerShdw>
            </a:effectLst>
            <a:latin typeface="Arial" pitchFamily="34" charset="0"/>
            <a:ea typeface="+mn-ea"/>
            <a:cs typeface="Arial" pitchFamily="34" charset="0"/>
          </a:endParaRPr>
        </a:p>
      </dgm:t>
    </dgm:pt>
    <dgm:pt modelId="{0149C821-9817-4C25-97D2-17EF175C114C}" type="parTrans" cxnId="{25F32D75-F3BB-49D0-B215-12E6B447E8FF}">
      <dgm:prSet/>
      <dgm:spPr>
        <a:xfrm rot="17700000">
          <a:off x="2719178" y="930937"/>
          <a:ext cx="1276208" cy="422178"/>
        </a:xfrm>
        <a:solidFill>
          <a:srgbClr val="FF0000"/>
        </a:solidFill>
        <a:ln>
          <a:solidFill>
            <a:srgbClr val="0E096D"/>
          </a:solidFill>
        </a:ln>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447A63C0-80C0-4364-B9F4-327D31E85A7D}" type="sibTrans" cxnId="{25F32D75-F3BB-49D0-B215-12E6B447E8FF}">
      <dgm:prSet/>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2857AECA-56A7-46BE-A0E4-541C2CE7C401}">
      <dgm:prSet custT="1"/>
      <dgm:spPr>
        <a:xfrm>
          <a:off x="4059464" y="1354798"/>
          <a:ext cx="1407261" cy="1125809"/>
        </a:xfrm>
        <a:ln>
          <a:solidFill>
            <a:srgbClr val="0E096D"/>
          </a:solidFill>
        </a:ln>
      </dgm:spPr>
      <dgm:t>
        <a:bodyPr/>
        <a:lstStyle/>
        <a:p>
          <a:pPr algn="ctr"/>
          <a:r>
            <a:rPr lang="en-PH" sz="2400" b="1" u="none" cap="none" spc="0" baseline="0" dirty="0" smtClean="0">
              <a:ln w="12700">
                <a:solidFill>
                  <a:srgbClr val="FFFF00"/>
                </a:solidFill>
                <a:prstDash val="solid"/>
              </a:ln>
              <a:solidFill>
                <a:srgbClr val="FFFF00"/>
              </a:solidFill>
              <a:effectLst>
                <a:outerShdw blurRad="41275" dist="20320" dir="1800000" algn="tl" rotWithShape="0">
                  <a:srgbClr val="000000">
                    <a:alpha val="40000"/>
                  </a:srgbClr>
                </a:outerShdw>
              </a:effectLst>
              <a:latin typeface="Arial" pitchFamily="34" charset="0"/>
              <a:ea typeface="+mn-ea"/>
              <a:cs typeface="Arial" pitchFamily="34" charset="0"/>
            </a:rPr>
            <a:t>Rehabilitation &amp; Recovery</a:t>
          </a:r>
          <a:endParaRPr lang="en-PH" sz="2400" b="1" u="none" cap="none" spc="0" baseline="0" dirty="0">
            <a:ln w="12700">
              <a:solidFill>
                <a:srgbClr val="FFFF00"/>
              </a:solidFill>
              <a:prstDash val="solid"/>
            </a:ln>
            <a:solidFill>
              <a:srgbClr val="FFFF00"/>
            </a:solidFill>
            <a:effectLst>
              <a:outerShdw blurRad="41275" dist="20320" dir="1800000" algn="tl" rotWithShape="0">
                <a:srgbClr val="000000">
                  <a:alpha val="40000"/>
                </a:srgbClr>
              </a:outerShdw>
            </a:effectLst>
            <a:latin typeface="Arial" pitchFamily="34" charset="0"/>
            <a:ea typeface="+mn-ea"/>
            <a:cs typeface="Arial" pitchFamily="34" charset="0"/>
          </a:endParaRPr>
        </a:p>
      </dgm:t>
    </dgm:pt>
    <dgm:pt modelId="{7453E8A7-B0C5-4B40-A738-603169E1D04D}" type="parTrans" cxnId="{918847E7-D008-4D87-AA0B-EE4EA58EB6B7}">
      <dgm:prSet/>
      <dgm:spPr>
        <a:xfrm rot="20700000">
          <a:off x="3508629" y="1871767"/>
          <a:ext cx="1276208" cy="422178"/>
        </a:xfrm>
        <a:solidFill>
          <a:srgbClr val="FFFF00"/>
        </a:solidFill>
        <a:ln>
          <a:solidFill>
            <a:srgbClr val="0E096D"/>
          </a:solidFill>
        </a:ln>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5D9C520A-DD3A-4A56-ABCE-A87F5495E902}" type="sibTrans" cxnId="{918847E7-D008-4D87-AA0B-EE4EA58EB6B7}">
      <dgm:prSet/>
      <dgm:spPr/>
      <dgm:t>
        <a:bodyPr/>
        <a:lstStyle/>
        <a:p>
          <a:pPr algn="ctr"/>
          <a:endParaRPr lang="en-PH" sz="20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0D7F133B-DBAF-4F94-9C72-1313AB30A0BD}" type="pres">
      <dgm:prSet presAssocID="{AD29A951-C0F0-4B77-87C6-36A0FFFFA80D}" presName="cycle" presStyleCnt="0">
        <dgm:presLayoutVars>
          <dgm:chMax val="1"/>
          <dgm:dir/>
          <dgm:animLvl val="ctr"/>
          <dgm:resizeHandles val="exact"/>
        </dgm:presLayoutVars>
      </dgm:prSet>
      <dgm:spPr/>
      <dgm:t>
        <a:bodyPr/>
        <a:lstStyle/>
        <a:p>
          <a:endParaRPr lang="en-PH"/>
        </a:p>
      </dgm:t>
    </dgm:pt>
    <dgm:pt modelId="{53A6C70C-46C1-417C-88D0-A59EF70605F3}" type="pres">
      <dgm:prSet presAssocID="{35FA5304-7DF9-4791-8A4E-AC808870CE4D}" presName="centerShape" presStyleLbl="node0" presStyleIdx="0" presStyleCnt="1" custScaleX="125090" custScaleY="134936" custLinFactNeighborX="-64"/>
      <dgm:spPr>
        <a:prstGeom prst="ellipse">
          <a:avLst/>
        </a:prstGeom>
      </dgm:spPr>
      <dgm:t>
        <a:bodyPr/>
        <a:lstStyle/>
        <a:p>
          <a:endParaRPr lang="en-PH"/>
        </a:p>
      </dgm:t>
    </dgm:pt>
    <dgm:pt modelId="{79EAFD6A-C090-4CA1-A41D-037719477BF4}" type="pres">
      <dgm:prSet presAssocID="{9C1B0549-15D2-45C6-BBCF-069058CE0597}" presName="parTrans" presStyleLbl="bgSibTrans2D1" presStyleIdx="0" presStyleCnt="4" custLinFactNeighborX="6376" custRadScaleRad="59072"/>
      <dgm:spPr>
        <a:prstGeom prst="leftArrow">
          <a:avLst>
            <a:gd name="adj1" fmla="val 60000"/>
            <a:gd name="adj2" fmla="val 50000"/>
          </a:avLst>
        </a:prstGeom>
      </dgm:spPr>
      <dgm:t>
        <a:bodyPr/>
        <a:lstStyle/>
        <a:p>
          <a:endParaRPr lang="en-PH"/>
        </a:p>
      </dgm:t>
    </dgm:pt>
    <dgm:pt modelId="{8C0EA23D-CCE4-4807-8CC0-D985B6430E2B}" type="pres">
      <dgm:prSet presAssocID="{31C40CA4-9CB0-4BEF-BD82-BCA27626B552}" presName="node" presStyleLbl="node1" presStyleIdx="0" presStyleCnt="4" custScaleX="116628" custRadScaleRad="110602" custRadScaleInc="-3260">
        <dgm:presLayoutVars>
          <dgm:bulletEnabled val="1"/>
        </dgm:presLayoutVars>
      </dgm:prSet>
      <dgm:spPr>
        <a:prstGeom prst="roundRect">
          <a:avLst>
            <a:gd name="adj" fmla="val 10000"/>
          </a:avLst>
        </a:prstGeom>
      </dgm:spPr>
      <dgm:t>
        <a:bodyPr/>
        <a:lstStyle/>
        <a:p>
          <a:endParaRPr lang="en-PH"/>
        </a:p>
      </dgm:t>
    </dgm:pt>
    <dgm:pt modelId="{C7285BF1-63FD-4010-9242-7AEA1774AE6B}" type="pres">
      <dgm:prSet presAssocID="{37E8FE29-EE77-4AB5-B498-16071087E9FF}" presName="parTrans" presStyleLbl="bgSibTrans2D1" presStyleIdx="1" presStyleCnt="4" custScaleX="127556" custLinFactNeighborX="-4870" custLinFactNeighborY="-14026" custRadScaleRad="83541" custRadScaleInc="-2147483648"/>
      <dgm:spPr>
        <a:prstGeom prst="leftArrow">
          <a:avLst>
            <a:gd name="adj1" fmla="val 60000"/>
            <a:gd name="adj2" fmla="val 50000"/>
          </a:avLst>
        </a:prstGeom>
      </dgm:spPr>
      <dgm:t>
        <a:bodyPr/>
        <a:lstStyle/>
        <a:p>
          <a:endParaRPr lang="en-PH"/>
        </a:p>
      </dgm:t>
    </dgm:pt>
    <dgm:pt modelId="{F33FAB3D-755D-418F-9105-E54AD497D0EC}" type="pres">
      <dgm:prSet presAssocID="{4A0E60CC-F5A7-4094-9E7A-4690F854C0B0}" presName="node" presStyleLbl="node1" presStyleIdx="1" presStyleCnt="4" custScaleX="121718" custRadScaleRad="104249" custRadScaleInc="-10256">
        <dgm:presLayoutVars>
          <dgm:bulletEnabled val="1"/>
        </dgm:presLayoutVars>
      </dgm:prSet>
      <dgm:spPr>
        <a:prstGeom prst="roundRect">
          <a:avLst>
            <a:gd name="adj" fmla="val 10000"/>
          </a:avLst>
        </a:prstGeom>
      </dgm:spPr>
      <dgm:t>
        <a:bodyPr/>
        <a:lstStyle/>
        <a:p>
          <a:endParaRPr lang="en-PH"/>
        </a:p>
      </dgm:t>
    </dgm:pt>
    <dgm:pt modelId="{179A2AD4-31C5-43AC-9395-9430BA6AC00A}" type="pres">
      <dgm:prSet presAssocID="{0149C821-9817-4C25-97D2-17EF175C114C}" presName="parTrans" presStyleLbl="bgSibTrans2D1" presStyleIdx="2" presStyleCnt="4" custScaleX="151714" custLinFactNeighborX="19709" custLinFactNeighborY="-21783" custRadScaleRad="230664" custRadScaleInc="-2147483648"/>
      <dgm:spPr>
        <a:prstGeom prst="leftArrow">
          <a:avLst>
            <a:gd name="adj1" fmla="val 60000"/>
            <a:gd name="adj2" fmla="val 50000"/>
          </a:avLst>
        </a:prstGeom>
      </dgm:spPr>
      <dgm:t>
        <a:bodyPr/>
        <a:lstStyle/>
        <a:p>
          <a:endParaRPr lang="en-PH"/>
        </a:p>
      </dgm:t>
    </dgm:pt>
    <dgm:pt modelId="{99DD7D0B-E51B-4815-9E12-D71B2B47A506}" type="pres">
      <dgm:prSet presAssocID="{0ED2A5B9-591F-41F4-9558-518514589484}" presName="node" presStyleLbl="node1" presStyleIdx="2" presStyleCnt="4" custScaleX="115681" custRadScaleRad="100745" custRadScaleInc="1988">
        <dgm:presLayoutVars>
          <dgm:bulletEnabled val="1"/>
        </dgm:presLayoutVars>
      </dgm:prSet>
      <dgm:spPr>
        <a:prstGeom prst="roundRect">
          <a:avLst>
            <a:gd name="adj" fmla="val 10000"/>
          </a:avLst>
        </a:prstGeom>
      </dgm:spPr>
      <dgm:t>
        <a:bodyPr/>
        <a:lstStyle/>
        <a:p>
          <a:endParaRPr lang="en-PH"/>
        </a:p>
      </dgm:t>
    </dgm:pt>
    <dgm:pt modelId="{FBBD0AA8-C65D-4FC3-84AE-51EC10457B59}" type="pres">
      <dgm:prSet presAssocID="{7453E8A7-B0C5-4B40-A738-603169E1D04D}" presName="parTrans" presStyleLbl="bgSibTrans2D1" presStyleIdx="3" presStyleCnt="4" custScaleX="142342" custLinFactNeighborX="14964"/>
      <dgm:spPr>
        <a:prstGeom prst="leftArrow">
          <a:avLst>
            <a:gd name="adj1" fmla="val 60000"/>
            <a:gd name="adj2" fmla="val 50000"/>
          </a:avLst>
        </a:prstGeom>
      </dgm:spPr>
      <dgm:t>
        <a:bodyPr/>
        <a:lstStyle/>
        <a:p>
          <a:endParaRPr lang="en-PH"/>
        </a:p>
      </dgm:t>
    </dgm:pt>
    <dgm:pt modelId="{71A0A611-A850-4CD1-B970-E7D4DA01CA9B}" type="pres">
      <dgm:prSet presAssocID="{2857AECA-56A7-46BE-A0E4-541C2CE7C401}" presName="node" presStyleLbl="node1" presStyleIdx="3" presStyleCnt="4" custScaleX="120713" custRadScaleRad="110602" custRadScaleInc="3261">
        <dgm:presLayoutVars>
          <dgm:bulletEnabled val="1"/>
        </dgm:presLayoutVars>
      </dgm:prSet>
      <dgm:spPr>
        <a:prstGeom prst="roundRect">
          <a:avLst>
            <a:gd name="adj" fmla="val 10000"/>
          </a:avLst>
        </a:prstGeom>
      </dgm:spPr>
      <dgm:t>
        <a:bodyPr/>
        <a:lstStyle/>
        <a:p>
          <a:endParaRPr lang="en-PH"/>
        </a:p>
      </dgm:t>
    </dgm:pt>
  </dgm:ptLst>
  <dgm:cxnLst>
    <dgm:cxn modelId="{8A5A37B1-1EBC-4B33-B91B-06CB1E859D15}" type="presOf" srcId="{7453E8A7-B0C5-4B40-A738-603169E1D04D}" destId="{FBBD0AA8-C65D-4FC3-84AE-51EC10457B59}" srcOrd="0" destOrd="0" presId="urn:microsoft.com/office/officeart/2005/8/layout/radial4"/>
    <dgm:cxn modelId="{77F15784-3A95-474F-8D33-E3DBB0052DCF}" type="presOf" srcId="{AD29A951-C0F0-4B77-87C6-36A0FFFFA80D}" destId="{0D7F133B-DBAF-4F94-9C72-1313AB30A0BD}" srcOrd="0" destOrd="0" presId="urn:microsoft.com/office/officeart/2005/8/layout/radial4"/>
    <dgm:cxn modelId="{47374870-7188-4718-AE5A-257AE8816E9C}" type="presOf" srcId="{9C1B0549-15D2-45C6-BBCF-069058CE0597}" destId="{79EAFD6A-C090-4CA1-A41D-037719477BF4}" srcOrd="0" destOrd="0" presId="urn:microsoft.com/office/officeart/2005/8/layout/radial4"/>
    <dgm:cxn modelId="{FA15E582-1762-4160-83D4-FD5113FDA418}" srcId="{35FA5304-7DF9-4791-8A4E-AC808870CE4D}" destId="{4A0E60CC-F5A7-4094-9E7A-4690F854C0B0}" srcOrd="1" destOrd="0" parTransId="{37E8FE29-EE77-4AB5-B498-16071087E9FF}" sibTransId="{F7E8A4C1-6C51-4BD9-BB9B-5CEC179848B2}"/>
    <dgm:cxn modelId="{C1A50270-50A7-4ADB-8182-3D6F6C5D7DEF}" srcId="{35FA5304-7DF9-4791-8A4E-AC808870CE4D}" destId="{31C40CA4-9CB0-4BEF-BD82-BCA27626B552}" srcOrd="0" destOrd="0" parTransId="{9C1B0549-15D2-45C6-BBCF-069058CE0597}" sibTransId="{A1D23C86-E81D-4DF6-92CE-EC5E7FD05FAA}"/>
    <dgm:cxn modelId="{63314CBB-100C-4471-B382-BA3C11189D22}" type="presOf" srcId="{37E8FE29-EE77-4AB5-B498-16071087E9FF}" destId="{C7285BF1-63FD-4010-9242-7AEA1774AE6B}" srcOrd="0" destOrd="0" presId="urn:microsoft.com/office/officeart/2005/8/layout/radial4"/>
    <dgm:cxn modelId="{25F32D75-F3BB-49D0-B215-12E6B447E8FF}" srcId="{35FA5304-7DF9-4791-8A4E-AC808870CE4D}" destId="{0ED2A5B9-591F-41F4-9558-518514589484}" srcOrd="2" destOrd="0" parTransId="{0149C821-9817-4C25-97D2-17EF175C114C}" sibTransId="{447A63C0-80C0-4364-B9F4-327D31E85A7D}"/>
    <dgm:cxn modelId="{68967213-DF50-4B5B-9691-2024E0CC3FD1}" type="presOf" srcId="{35FA5304-7DF9-4791-8A4E-AC808870CE4D}" destId="{53A6C70C-46C1-417C-88D0-A59EF70605F3}" srcOrd="0" destOrd="0" presId="urn:microsoft.com/office/officeart/2005/8/layout/radial4"/>
    <dgm:cxn modelId="{97738850-7EF1-41C3-9D45-5B47F947C20B}" type="presOf" srcId="{0ED2A5B9-591F-41F4-9558-518514589484}" destId="{99DD7D0B-E51B-4815-9E12-D71B2B47A506}" srcOrd="0" destOrd="0" presId="urn:microsoft.com/office/officeart/2005/8/layout/radial4"/>
    <dgm:cxn modelId="{3077E5C9-741E-431F-8CE6-DC3D8BB95A0F}" type="presOf" srcId="{4A0E60CC-F5A7-4094-9E7A-4690F854C0B0}" destId="{F33FAB3D-755D-418F-9105-E54AD497D0EC}" srcOrd="0" destOrd="0" presId="urn:microsoft.com/office/officeart/2005/8/layout/radial4"/>
    <dgm:cxn modelId="{9123D263-4C1F-4376-97DC-BB8BA5791240}" type="presOf" srcId="{2857AECA-56A7-46BE-A0E4-541C2CE7C401}" destId="{71A0A611-A850-4CD1-B970-E7D4DA01CA9B}" srcOrd="0" destOrd="0" presId="urn:microsoft.com/office/officeart/2005/8/layout/radial4"/>
    <dgm:cxn modelId="{A914F636-DC07-4C7E-AA08-734C0AE186D4}" type="presOf" srcId="{0149C821-9817-4C25-97D2-17EF175C114C}" destId="{179A2AD4-31C5-43AC-9395-9430BA6AC00A}" srcOrd="0" destOrd="0" presId="urn:microsoft.com/office/officeart/2005/8/layout/radial4"/>
    <dgm:cxn modelId="{918847E7-D008-4D87-AA0B-EE4EA58EB6B7}" srcId="{35FA5304-7DF9-4791-8A4E-AC808870CE4D}" destId="{2857AECA-56A7-46BE-A0E4-541C2CE7C401}" srcOrd="3" destOrd="0" parTransId="{7453E8A7-B0C5-4B40-A738-603169E1D04D}" sibTransId="{5D9C520A-DD3A-4A56-ABCE-A87F5495E902}"/>
    <dgm:cxn modelId="{D92B9489-283E-4C21-9B24-5C5A0C05E7E8}" type="presOf" srcId="{31C40CA4-9CB0-4BEF-BD82-BCA27626B552}" destId="{8C0EA23D-CCE4-4807-8CC0-D985B6430E2B}" srcOrd="0" destOrd="0" presId="urn:microsoft.com/office/officeart/2005/8/layout/radial4"/>
    <dgm:cxn modelId="{32CED752-2774-4CF5-8E6E-52139956C7D1}" srcId="{AD29A951-C0F0-4B77-87C6-36A0FFFFA80D}" destId="{35FA5304-7DF9-4791-8A4E-AC808870CE4D}" srcOrd="0" destOrd="0" parTransId="{1F918A4D-480F-4CEB-9126-A28BB04E6964}" sibTransId="{F17524EB-E603-4EDF-BC68-CA62E4335C28}"/>
    <dgm:cxn modelId="{F70DB345-9BDB-4226-9B3E-048C9D7E8432}" type="presParOf" srcId="{0D7F133B-DBAF-4F94-9C72-1313AB30A0BD}" destId="{53A6C70C-46C1-417C-88D0-A59EF70605F3}" srcOrd="0" destOrd="0" presId="urn:microsoft.com/office/officeart/2005/8/layout/radial4"/>
    <dgm:cxn modelId="{262D6128-51E3-40D0-B7D7-C33F656D3D84}" type="presParOf" srcId="{0D7F133B-DBAF-4F94-9C72-1313AB30A0BD}" destId="{79EAFD6A-C090-4CA1-A41D-037719477BF4}" srcOrd="1" destOrd="0" presId="urn:microsoft.com/office/officeart/2005/8/layout/radial4"/>
    <dgm:cxn modelId="{5E38479A-7E3E-4C41-831D-57C2CBF2DDA7}" type="presParOf" srcId="{0D7F133B-DBAF-4F94-9C72-1313AB30A0BD}" destId="{8C0EA23D-CCE4-4807-8CC0-D985B6430E2B}" srcOrd="2" destOrd="0" presId="urn:microsoft.com/office/officeart/2005/8/layout/radial4"/>
    <dgm:cxn modelId="{DF21FE8C-F5EB-4376-A8E4-24CAD1B384F9}" type="presParOf" srcId="{0D7F133B-DBAF-4F94-9C72-1313AB30A0BD}" destId="{C7285BF1-63FD-4010-9242-7AEA1774AE6B}" srcOrd="3" destOrd="0" presId="urn:microsoft.com/office/officeart/2005/8/layout/radial4"/>
    <dgm:cxn modelId="{9BD158F7-9B12-42EF-B2C0-5B5F4B783CDF}" type="presParOf" srcId="{0D7F133B-DBAF-4F94-9C72-1313AB30A0BD}" destId="{F33FAB3D-755D-418F-9105-E54AD497D0EC}" srcOrd="4" destOrd="0" presId="urn:microsoft.com/office/officeart/2005/8/layout/radial4"/>
    <dgm:cxn modelId="{4FD0169D-5B3D-4D06-ACAE-0DCDCB9BDEE3}" type="presParOf" srcId="{0D7F133B-DBAF-4F94-9C72-1313AB30A0BD}" destId="{179A2AD4-31C5-43AC-9395-9430BA6AC00A}" srcOrd="5" destOrd="0" presId="urn:microsoft.com/office/officeart/2005/8/layout/radial4"/>
    <dgm:cxn modelId="{157C9A89-F8A3-46E8-9137-7C0D41239489}" type="presParOf" srcId="{0D7F133B-DBAF-4F94-9C72-1313AB30A0BD}" destId="{99DD7D0B-E51B-4815-9E12-D71B2B47A506}" srcOrd="6" destOrd="0" presId="urn:microsoft.com/office/officeart/2005/8/layout/radial4"/>
    <dgm:cxn modelId="{666ADED8-59A0-4954-BF5A-89F8A963BD2D}" type="presParOf" srcId="{0D7F133B-DBAF-4F94-9C72-1313AB30A0BD}" destId="{FBBD0AA8-C65D-4FC3-84AE-51EC10457B59}" srcOrd="7" destOrd="0" presId="urn:microsoft.com/office/officeart/2005/8/layout/radial4"/>
    <dgm:cxn modelId="{9A92F191-299A-4B84-A1F5-425A3E3A3939}" type="presParOf" srcId="{0D7F133B-DBAF-4F94-9C72-1313AB30A0BD}" destId="{71A0A611-A850-4CD1-B970-E7D4DA01CA9B}" srcOrd="8" destOrd="0" presId="urn:microsoft.com/office/officeart/2005/8/layout/radial4"/>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A11EF8-BF52-4068-8ECF-D19D84187EB7}" type="doc">
      <dgm:prSet loTypeId="urn:microsoft.com/office/officeart/2008/layout/VerticalCurvedList" loCatId="list" qsTypeId="urn:microsoft.com/office/officeart/2005/8/quickstyle/3d3" qsCatId="3D" csTypeId="urn:microsoft.com/office/officeart/2005/8/colors/accent5_5" csCatId="accent5" phldr="1"/>
      <dgm:spPr/>
    </dgm:pt>
    <dgm:pt modelId="{BF3E511C-2F0C-474F-B18B-31896A223C6B}">
      <dgm:prSet phldrT="[Text]" custT="1"/>
      <dgm:spPr>
        <a:solidFill>
          <a:srgbClr val="FF0000"/>
        </a:solidFill>
        <a:ln w="57150">
          <a:solidFill>
            <a:srgbClr val="FF0000"/>
          </a:solidFill>
        </a:ln>
        <a:effectLst/>
        <a:scene3d>
          <a:camera prst="orthographicFront">
            <a:rot lat="0" lon="0" rev="0"/>
          </a:camera>
          <a:lightRig rig="chilly" dir="t">
            <a:rot lat="0" lon="0" rev="18480000"/>
          </a:lightRig>
        </a:scene3d>
        <a:sp3d prstMaterial="clear">
          <a:bevelT h="63500"/>
        </a:sp3d>
      </dgm:spPr>
      <dgm:t>
        <a:bodyPr/>
        <a:lstStyle/>
        <a:p>
          <a:pPr algn="ctr"/>
          <a:r>
            <a:rPr lang="en-US" sz="2000" b="1" dirty="0" smtClean="0">
              <a:solidFill>
                <a:srgbClr val="FFFF00"/>
              </a:solidFill>
              <a:effectLst>
                <a:outerShdw blurRad="38100" dist="38100" dir="2700000" algn="tl">
                  <a:srgbClr val="000000">
                    <a:alpha val="43137"/>
                  </a:srgbClr>
                </a:outerShdw>
              </a:effectLst>
              <a:latin typeface="Arial Rounded MT Bold" pitchFamily="34" charset="0"/>
            </a:rPr>
            <a:t>National Disaster Risk Reduction and Management Council</a:t>
          </a:r>
          <a:endParaRPr lang="en-US" sz="2000" b="1" dirty="0">
            <a:solidFill>
              <a:srgbClr val="FFFF00"/>
            </a:solidFill>
            <a:effectLst>
              <a:outerShdw blurRad="38100" dist="38100" dir="2700000" algn="tl">
                <a:srgbClr val="000000">
                  <a:alpha val="43137"/>
                </a:srgbClr>
              </a:outerShdw>
            </a:effectLst>
            <a:latin typeface="Arial Rounded MT Bold" pitchFamily="34" charset="0"/>
          </a:endParaRPr>
        </a:p>
      </dgm:t>
    </dgm:pt>
    <dgm:pt modelId="{9216FD23-A2B6-4B13-BA76-87B5A3D7AD17}" type="parTrans" cxnId="{170BF816-D524-43A9-82B1-FE0AAC32DE51}">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0EECCAA6-50DB-481A-BC80-0E9CD531C0F7}" type="sibTrans" cxnId="{170BF816-D524-43A9-82B1-FE0AAC32DE51}">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3A21E4A4-8A00-4EAA-BE21-3BF8C2631D77}">
      <dgm:prSet phldrT="[Text]" custT="1"/>
      <dgm:spPr>
        <a:solidFill>
          <a:srgbClr val="FF0000"/>
        </a:solidFill>
        <a:ln w="57150">
          <a:solidFill>
            <a:srgbClr val="FF0000"/>
          </a:solidFill>
        </a:ln>
        <a:effectLst/>
        <a:scene3d>
          <a:camera prst="orthographicFront">
            <a:rot lat="0" lon="0" rev="0"/>
          </a:camera>
          <a:lightRig rig="chilly" dir="t">
            <a:rot lat="0" lon="0" rev="18480000"/>
          </a:lightRig>
        </a:scene3d>
        <a:sp3d prstMaterial="clear">
          <a:bevelT h="63500"/>
        </a:sp3d>
      </dgm:spPr>
      <dgm:t>
        <a:bodyPr/>
        <a:lstStyle/>
        <a:p>
          <a:pPr algn="ctr"/>
          <a:r>
            <a:rPr lang="en-US" sz="2000" b="1" dirty="0" smtClean="0">
              <a:solidFill>
                <a:srgbClr val="FFFF00"/>
              </a:solidFill>
              <a:effectLst>
                <a:outerShdw blurRad="38100" dist="38100" dir="2700000" algn="tl">
                  <a:srgbClr val="000000">
                    <a:alpha val="43137"/>
                  </a:srgbClr>
                </a:outerShdw>
              </a:effectLst>
              <a:latin typeface="Arial Rounded MT Bold" pitchFamily="34" charset="0"/>
            </a:rPr>
            <a:t>17 Regional Disaster Risk Reduction and Management Councils</a:t>
          </a:r>
          <a:endParaRPr lang="en-US" sz="2000" b="1" dirty="0">
            <a:solidFill>
              <a:srgbClr val="FFFF00"/>
            </a:solidFill>
            <a:effectLst>
              <a:outerShdw blurRad="38100" dist="38100" dir="2700000" algn="tl">
                <a:srgbClr val="000000">
                  <a:alpha val="43137"/>
                </a:srgbClr>
              </a:outerShdw>
            </a:effectLst>
            <a:latin typeface="Arial Rounded MT Bold" pitchFamily="34" charset="0"/>
          </a:endParaRPr>
        </a:p>
      </dgm:t>
    </dgm:pt>
    <dgm:pt modelId="{73FE98A8-FDE4-4B43-AEEB-3C41129C480C}" type="parTrans" cxnId="{18C2EE4A-1FE9-488D-A253-5C10A786C763}">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8C748999-A757-4FBC-AB52-42BD877AF44C}" type="sibTrans" cxnId="{18C2EE4A-1FE9-488D-A253-5C10A786C763}">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3668324F-334F-46CA-AB22-9DB6F80616F8}">
      <dgm:prSet phldrT="[Text]" custT="1"/>
      <dgm:spPr>
        <a:solidFill>
          <a:srgbClr val="FF0000"/>
        </a:solidFill>
        <a:ln>
          <a:noFill/>
        </a:ln>
        <a:effectLst/>
        <a:scene3d>
          <a:camera prst="orthographicFront">
            <a:rot lat="0" lon="0" rev="0"/>
          </a:camera>
          <a:lightRig rig="chilly" dir="t">
            <a:rot lat="0" lon="0" rev="18480000"/>
          </a:lightRig>
        </a:scene3d>
        <a:sp3d prstMaterial="clear">
          <a:bevelT h="63500"/>
        </a:sp3d>
      </dgm:spPr>
      <dgm:t>
        <a:bodyPr/>
        <a:lstStyle/>
        <a:p>
          <a:pPr algn="ctr"/>
          <a:r>
            <a:rPr lang="en-US" sz="2000" b="1" dirty="0" smtClean="0">
              <a:solidFill>
                <a:srgbClr val="FFFF00"/>
              </a:solidFill>
              <a:effectLst>
                <a:outerShdw blurRad="38100" dist="38100" dir="2700000" algn="tl">
                  <a:srgbClr val="000000">
                    <a:alpha val="43137"/>
                  </a:srgbClr>
                </a:outerShdw>
              </a:effectLst>
              <a:latin typeface="Arial Rounded MT Bold" pitchFamily="34" charset="0"/>
            </a:rPr>
            <a:t>81 Provincial Disaster Risk Reduction and Management Councils</a:t>
          </a:r>
          <a:endParaRPr lang="en-US" sz="2000" b="1" dirty="0">
            <a:solidFill>
              <a:srgbClr val="FFFF00"/>
            </a:solidFill>
            <a:effectLst>
              <a:outerShdw blurRad="38100" dist="38100" dir="2700000" algn="tl">
                <a:srgbClr val="000000">
                  <a:alpha val="43137"/>
                </a:srgbClr>
              </a:outerShdw>
            </a:effectLst>
            <a:latin typeface="Arial Rounded MT Bold" pitchFamily="34" charset="0"/>
          </a:endParaRPr>
        </a:p>
      </dgm:t>
    </dgm:pt>
    <dgm:pt modelId="{AF126502-8FE3-4564-8D4E-BA3F892B55C8}" type="parTrans" cxnId="{5CF9CBAA-4F88-4A36-84EE-60B27DE6A6A3}">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F3A1D89B-1812-45CA-BD0B-1A13D6ED6D34}" type="sibTrans" cxnId="{5CF9CBAA-4F88-4A36-84EE-60B27DE6A6A3}">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75EA2A36-0E94-4195-B9BE-1BFCA8EAD6CC}">
      <dgm:prSet phldrT="[Text]" custT="1"/>
      <dgm:spPr>
        <a:solidFill>
          <a:srgbClr val="FF0000"/>
        </a:solidFill>
        <a:ln>
          <a:noFill/>
        </a:ln>
        <a:effectLst/>
        <a:scene3d>
          <a:camera prst="orthographicFront">
            <a:rot lat="0" lon="0" rev="0"/>
          </a:camera>
          <a:lightRig rig="chilly" dir="t">
            <a:rot lat="0" lon="0" rev="18480000"/>
          </a:lightRig>
        </a:scene3d>
        <a:sp3d prstMaterial="clear">
          <a:bevelT h="63500"/>
        </a:sp3d>
      </dgm:spPr>
      <dgm:t>
        <a:bodyPr/>
        <a:lstStyle/>
        <a:p>
          <a:pPr algn="ctr"/>
          <a:r>
            <a:rPr lang="en-US" sz="2000" b="1" dirty="0" smtClean="0">
              <a:solidFill>
                <a:srgbClr val="FFFF00"/>
              </a:solidFill>
              <a:effectLst>
                <a:outerShdw blurRad="38100" dist="38100" dir="2700000" algn="tl">
                  <a:srgbClr val="000000">
                    <a:alpha val="43137"/>
                  </a:srgbClr>
                </a:outerShdw>
              </a:effectLst>
              <a:latin typeface="Arial Rounded MT Bold" pitchFamily="34" charset="0"/>
            </a:rPr>
            <a:t>122 City Disaster Risk Reduction and Management Councils</a:t>
          </a:r>
          <a:endParaRPr lang="en-US" sz="2000" b="1" dirty="0">
            <a:solidFill>
              <a:srgbClr val="FFFF00"/>
            </a:solidFill>
            <a:effectLst>
              <a:outerShdw blurRad="38100" dist="38100" dir="2700000" algn="tl">
                <a:srgbClr val="000000">
                  <a:alpha val="43137"/>
                </a:srgbClr>
              </a:outerShdw>
            </a:effectLst>
            <a:latin typeface="Arial Rounded MT Bold" pitchFamily="34" charset="0"/>
          </a:endParaRPr>
        </a:p>
      </dgm:t>
    </dgm:pt>
    <dgm:pt modelId="{D26A22B4-C43D-4791-B0F4-E0E3F1562DFA}" type="parTrans" cxnId="{17FC083F-4AD4-4AD1-80E4-3207C8D0E90F}">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4EC3BAA0-1C2A-4082-B16D-5662C32A8633}" type="sibTrans" cxnId="{17FC083F-4AD4-4AD1-80E4-3207C8D0E90F}">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1E2899B2-0A4B-48FD-8853-C46D1169F0D5}">
      <dgm:prSet phldrT="[Text]" custT="1"/>
      <dgm:spPr>
        <a:solidFill>
          <a:srgbClr val="FF0000"/>
        </a:solidFill>
        <a:ln>
          <a:noFill/>
        </a:ln>
        <a:effectLst/>
        <a:scene3d>
          <a:camera prst="orthographicFront">
            <a:rot lat="0" lon="0" rev="0"/>
          </a:camera>
          <a:lightRig rig="chilly" dir="t">
            <a:rot lat="0" lon="0" rev="18480000"/>
          </a:lightRig>
        </a:scene3d>
        <a:sp3d prstMaterial="clear">
          <a:bevelT h="63500"/>
        </a:sp3d>
      </dgm:spPr>
      <dgm:t>
        <a:bodyPr/>
        <a:lstStyle/>
        <a:p>
          <a:pPr algn="ctr"/>
          <a:r>
            <a:rPr lang="en-US" sz="2000" b="1" dirty="0" smtClean="0">
              <a:solidFill>
                <a:srgbClr val="FFFF00"/>
              </a:solidFill>
              <a:effectLst>
                <a:outerShdw blurRad="38100" dist="38100" dir="2700000" algn="tl">
                  <a:srgbClr val="000000">
                    <a:alpha val="43137"/>
                  </a:srgbClr>
                </a:outerShdw>
              </a:effectLst>
              <a:latin typeface="Arial Rounded MT Bold" pitchFamily="34" charset="0"/>
            </a:rPr>
            <a:t>1, 511 Municipal Disaster Risk Reduction and Management Councils</a:t>
          </a:r>
          <a:endParaRPr lang="en-US" sz="2000" b="1" dirty="0">
            <a:solidFill>
              <a:srgbClr val="FFFF00"/>
            </a:solidFill>
            <a:effectLst>
              <a:outerShdw blurRad="38100" dist="38100" dir="2700000" algn="tl">
                <a:srgbClr val="000000">
                  <a:alpha val="43137"/>
                </a:srgbClr>
              </a:outerShdw>
            </a:effectLst>
            <a:latin typeface="Arial Rounded MT Bold" pitchFamily="34" charset="0"/>
          </a:endParaRPr>
        </a:p>
      </dgm:t>
    </dgm:pt>
    <dgm:pt modelId="{AE0A8036-F782-43FA-8D05-B7BF539C9ED5}" type="parTrans" cxnId="{2C005C12-DB41-44D9-B08A-4E5ECAC7D246}">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317E85C3-A27A-4302-9899-ADA1D92ACB8E}" type="sibTrans" cxnId="{2C005C12-DB41-44D9-B08A-4E5ECAC7D246}">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19F6615D-D15A-4943-85EE-BD1330E7B7C0}">
      <dgm:prSet phldrT="[Text]" custT="1"/>
      <dgm:spPr>
        <a:solidFill>
          <a:srgbClr val="FF0000"/>
        </a:solidFill>
        <a:ln>
          <a:noFill/>
        </a:ln>
        <a:effectLst/>
        <a:scene3d>
          <a:camera prst="orthographicFront">
            <a:rot lat="0" lon="0" rev="0"/>
          </a:camera>
          <a:lightRig rig="chilly" dir="t">
            <a:rot lat="0" lon="0" rev="18480000"/>
          </a:lightRig>
        </a:scene3d>
        <a:sp3d prstMaterial="clear">
          <a:bevelT h="63500"/>
        </a:sp3d>
      </dgm:spPr>
      <dgm:t>
        <a:bodyPr/>
        <a:lstStyle/>
        <a:p>
          <a:pPr algn="ctr"/>
          <a:r>
            <a:rPr lang="en-US" sz="2000" b="1" dirty="0" smtClean="0">
              <a:solidFill>
                <a:srgbClr val="FFFF00"/>
              </a:solidFill>
              <a:effectLst>
                <a:outerShdw blurRad="38100" dist="38100" dir="2700000" algn="tl">
                  <a:srgbClr val="000000">
                    <a:alpha val="43137"/>
                  </a:srgbClr>
                </a:outerShdw>
              </a:effectLst>
              <a:latin typeface="Arial Rounded MT Bold" pitchFamily="34" charset="0"/>
            </a:rPr>
            <a:t>42,026 Barangay Disaster Risk Reduction and Management Committees</a:t>
          </a:r>
          <a:endParaRPr lang="en-US" sz="2000" b="1" dirty="0">
            <a:solidFill>
              <a:srgbClr val="FFFF00"/>
            </a:solidFill>
            <a:effectLst>
              <a:outerShdw blurRad="38100" dist="38100" dir="2700000" algn="tl">
                <a:srgbClr val="000000">
                  <a:alpha val="43137"/>
                </a:srgbClr>
              </a:outerShdw>
            </a:effectLst>
            <a:latin typeface="Arial Rounded MT Bold" pitchFamily="34" charset="0"/>
          </a:endParaRPr>
        </a:p>
      </dgm:t>
    </dgm:pt>
    <dgm:pt modelId="{A4585D5A-E528-47EC-B59D-E6B644F85902}" type="parTrans" cxnId="{EEC95452-1808-42CB-8538-40C6A1BBD2B2}">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0458791F-4326-4FEB-8812-1B4AF64DC0D8}" type="sibTrans" cxnId="{EEC95452-1808-42CB-8538-40C6A1BBD2B2}">
      <dgm:prSet/>
      <dgm:spPr/>
      <dgm:t>
        <a:bodyPr/>
        <a:lstStyle/>
        <a:p>
          <a:pPr algn="ctr"/>
          <a:endParaRPr lang="en-US" sz="2000" b="1">
            <a:effectLst>
              <a:outerShdw blurRad="38100" dist="38100" dir="2700000" algn="tl">
                <a:srgbClr val="000000">
                  <a:alpha val="43137"/>
                </a:srgbClr>
              </a:outerShdw>
            </a:effectLst>
            <a:latin typeface="Arial Rounded MT Bold" pitchFamily="34" charset="0"/>
          </a:endParaRPr>
        </a:p>
      </dgm:t>
    </dgm:pt>
    <dgm:pt modelId="{D3ACAB3F-2400-4151-8E7E-4CF7E75864A3}" type="pres">
      <dgm:prSet presAssocID="{ADA11EF8-BF52-4068-8ECF-D19D84187EB7}" presName="Name0" presStyleCnt="0">
        <dgm:presLayoutVars>
          <dgm:chMax val="7"/>
          <dgm:chPref val="7"/>
          <dgm:dir/>
        </dgm:presLayoutVars>
      </dgm:prSet>
      <dgm:spPr/>
    </dgm:pt>
    <dgm:pt modelId="{6EB47292-E4FA-40C4-9B96-C9AE7A26991A}" type="pres">
      <dgm:prSet presAssocID="{ADA11EF8-BF52-4068-8ECF-D19D84187EB7}" presName="Name1" presStyleCnt="0"/>
      <dgm:spPr/>
    </dgm:pt>
    <dgm:pt modelId="{EDB43752-097D-4EA5-8063-A054314625DE}" type="pres">
      <dgm:prSet presAssocID="{ADA11EF8-BF52-4068-8ECF-D19D84187EB7}" presName="cycle" presStyleCnt="0"/>
      <dgm:spPr/>
    </dgm:pt>
    <dgm:pt modelId="{3621E630-7373-4D6D-818A-6C6F4E5C4B90}" type="pres">
      <dgm:prSet presAssocID="{ADA11EF8-BF52-4068-8ECF-D19D84187EB7}" presName="srcNode" presStyleLbl="node1" presStyleIdx="0" presStyleCnt="6"/>
      <dgm:spPr/>
    </dgm:pt>
    <dgm:pt modelId="{03E5EC4F-3CAB-4CB2-9AED-849F34203340}" type="pres">
      <dgm:prSet presAssocID="{ADA11EF8-BF52-4068-8ECF-D19D84187EB7}" presName="conn" presStyleLbl="parChTrans1D2" presStyleIdx="0" presStyleCnt="1"/>
      <dgm:spPr/>
      <dgm:t>
        <a:bodyPr/>
        <a:lstStyle/>
        <a:p>
          <a:endParaRPr lang="en-US"/>
        </a:p>
      </dgm:t>
    </dgm:pt>
    <dgm:pt modelId="{A9BB1B47-2147-4DA2-9D5A-AFC9742226BC}" type="pres">
      <dgm:prSet presAssocID="{ADA11EF8-BF52-4068-8ECF-D19D84187EB7}" presName="extraNode" presStyleLbl="node1" presStyleIdx="0" presStyleCnt="6"/>
      <dgm:spPr/>
    </dgm:pt>
    <dgm:pt modelId="{990F63D7-0FFF-4C81-BBE9-88B7E786DD19}" type="pres">
      <dgm:prSet presAssocID="{ADA11EF8-BF52-4068-8ECF-D19D84187EB7}" presName="dstNode" presStyleLbl="node1" presStyleIdx="0" presStyleCnt="6"/>
      <dgm:spPr/>
    </dgm:pt>
    <dgm:pt modelId="{8CB51453-5820-4311-8A5D-94C11C03F724}" type="pres">
      <dgm:prSet presAssocID="{BF3E511C-2F0C-474F-B18B-31896A223C6B}" presName="text_1" presStyleLbl="node1" presStyleIdx="0" presStyleCnt="6">
        <dgm:presLayoutVars>
          <dgm:bulletEnabled val="1"/>
        </dgm:presLayoutVars>
      </dgm:prSet>
      <dgm:spPr/>
      <dgm:t>
        <a:bodyPr/>
        <a:lstStyle/>
        <a:p>
          <a:endParaRPr lang="en-US"/>
        </a:p>
      </dgm:t>
    </dgm:pt>
    <dgm:pt modelId="{633F248B-DC0A-4F9B-AA38-905311872C1E}" type="pres">
      <dgm:prSet presAssocID="{BF3E511C-2F0C-474F-B18B-31896A223C6B}" presName="accent_1" presStyleCnt="0"/>
      <dgm:spPr/>
    </dgm:pt>
    <dgm:pt modelId="{D4D57485-76AA-458E-8278-C4B6DBB64677}" type="pres">
      <dgm:prSet presAssocID="{BF3E511C-2F0C-474F-B18B-31896A223C6B}" presName="accentRepeatNode" presStyleLbl="solidFgAcc1" presStyleIdx="0" presStyleCnt="6"/>
      <dgm:spPr>
        <a:gradFill flip="none" rotWithShape="1">
          <a:gsLst>
            <a:gs pos="0">
              <a:schemeClr val="bg1"/>
            </a:gs>
            <a:gs pos="45000">
              <a:schemeClr val="tx2"/>
            </a:gs>
            <a:gs pos="65000">
              <a:schemeClr val="bg1">
                <a:alpha val="73000"/>
              </a:schemeClr>
            </a:gs>
          </a:gsLst>
          <a:path path="circle">
            <a:fillToRect l="100000" t="100000"/>
          </a:path>
          <a:tileRect r="-100000" b="-100000"/>
        </a:gradFill>
        <a:ln>
          <a:noFill/>
        </a:ln>
        <a:effectLst/>
        <a:scene3d>
          <a:camera prst="orthographicFront">
            <a:rot lat="0" lon="0" rev="0"/>
          </a:camera>
          <a:lightRig rig="glow" dir="t">
            <a:rot lat="0" lon="0" rev="14100000"/>
          </a:lightRig>
        </a:scene3d>
        <a:sp3d z="300000" prstMaterial="softEdge">
          <a:bevelT w="127000" prst="artDeco"/>
        </a:sp3d>
      </dgm:spPr>
    </dgm:pt>
    <dgm:pt modelId="{81F1ECFF-DB55-40AC-8452-64B8E434B3D3}" type="pres">
      <dgm:prSet presAssocID="{3A21E4A4-8A00-4EAA-BE21-3BF8C2631D77}" presName="text_2" presStyleLbl="node1" presStyleIdx="1" presStyleCnt="6">
        <dgm:presLayoutVars>
          <dgm:bulletEnabled val="1"/>
        </dgm:presLayoutVars>
      </dgm:prSet>
      <dgm:spPr/>
      <dgm:t>
        <a:bodyPr/>
        <a:lstStyle/>
        <a:p>
          <a:endParaRPr lang="en-US"/>
        </a:p>
      </dgm:t>
    </dgm:pt>
    <dgm:pt modelId="{987CDF43-AE7D-48AC-86C2-DC180481003E}" type="pres">
      <dgm:prSet presAssocID="{3A21E4A4-8A00-4EAA-BE21-3BF8C2631D77}" presName="accent_2" presStyleCnt="0"/>
      <dgm:spPr/>
    </dgm:pt>
    <dgm:pt modelId="{A3077BE3-F850-4F46-8A05-59C3250FC7C3}" type="pres">
      <dgm:prSet presAssocID="{3A21E4A4-8A00-4EAA-BE21-3BF8C2631D77}" presName="accentRepeatNode" presStyleLbl="solidFgAcc1" presStyleIdx="1" presStyleCnt="6"/>
      <dgm:spPr>
        <a:gradFill rotWithShape="0">
          <a:gsLst>
            <a:gs pos="0">
              <a:schemeClr val="bg1"/>
            </a:gs>
            <a:gs pos="45000">
              <a:schemeClr val="tx2"/>
            </a:gs>
            <a:gs pos="65000">
              <a:schemeClr val="bg1">
                <a:alpha val="73000"/>
              </a:schemeClr>
            </a:gs>
          </a:gsLst>
          <a:path path="circle">
            <a:fillToRect l="100000" t="100000"/>
          </a:path>
        </a:gradFill>
        <a:ln>
          <a:noFill/>
        </a:ln>
        <a:effectLst/>
        <a:scene3d>
          <a:camera prst="orthographicFront">
            <a:rot lat="0" lon="0" rev="0"/>
          </a:camera>
          <a:lightRig rig="glow" dir="t">
            <a:rot lat="0" lon="0" rev="14100000"/>
          </a:lightRig>
        </a:scene3d>
        <a:sp3d z="300000" prstMaterial="softEdge">
          <a:bevelT w="127000" prst="artDeco"/>
        </a:sp3d>
      </dgm:spPr>
    </dgm:pt>
    <dgm:pt modelId="{78BC2E34-5E26-46AD-BBD6-0EC4D71AB5C1}" type="pres">
      <dgm:prSet presAssocID="{3668324F-334F-46CA-AB22-9DB6F80616F8}" presName="text_3" presStyleLbl="node1" presStyleIdx="2" presStyleCnt="6">
        <dgm:presLayoutVars>
          <dgm:bulletEnabled val="1"/>
        </dgm:presLayoutVars>
      </dgm:prSet>
      <dgm:spPr/>
      <dgm:t>
        <a:bodyPr/>
        <a:lstStyle/>
        <a:p>
          <a:endParaRPr lang="en-US"/>
        </a:p>
      </dgm:t>
    </dgm:pt>
    <dgm:pt modelId="{C6F1496C-072A-460F-ACAC-EBCC89AF368C}" type="pres">
      <dgm:prSet presAssocID="{3668324F-334F-46CA-AB22-9DB6F80616F8}" presName="accent_3" presStyleCnt="0"/>
      <dgm:spPr/>
    </dgm:pt>
    <dgm:pt modelId="{9A60F55C-C764-4A06-90A9-EBD1BB02AC30}" type="pres">
      <dgm:prSet presAssocID="{3668324F-334F-46CA-AB22-9DB6F80616F8}" presName="accentRepeatNode" presStyleLbl="solidFgAcc1" presStyleIdx="2" presStyleCnt="6"/>
      <dgm:spPr>
        <a:gradFill rotWithShape="0">
          <a:gsLst>
            <a:gs pos="0">
              <a:schemeClr val="bg1"/>
            </a:gs>
            <a:gs pos="45000">
              <a:schemeClr val="tx2"/>
            </a:gs>
            <a:gs pos="65000">
              <a:schemeClr val="bg1">
                <a:alpha val="73000"/>
              </a:schemeClr>
            </a:gs>
          </a:gsLst>
          <a:path path="circle">
            <a:fillToRect l="100000" t="100000"/>
          </a:path>
        </a:gradFill>
        <a:ln>
          <a:noFill/>
        </a:ln>
        <a:effectLst/>
        <a:scene3d>
          <a:camera prst="orthographicFront">
            <a:rot lat="0" lon="0" rev="0"/>
          </a:camera>
          <a:lightRig rig="glow" dir="t">
            <a:rot lat="0" lon="0" rev="14100000"/>
          </a:lightRig>
        </a:scene3d>
        <a:sp3d z="300000" prstMaterial="softEdge">
          <a:bevelT w="127000" prst="artDeco"/>
        </a:sp3d>
      </dgm:spPr>
    </dgm:pt>
    <dgm:pt modelId="{F8B9E634-CD64-4822-A40E-C3DB550AAB1F}" type="pres">
      <dgm:prSet presAssocID="{75EA2A36-0E94-4195-B9BE-1BFCA8EAD6CC}" presName="text_4" presStyleLbl="node1" presStyleIdx="3" presStyleCnt="6">
        <dgm:presLayoutVars>
          <dgm:bulletEnabled val="1"/>
        </dgm:presLayoutVars>
      </dgm:prSet>
      <dgm:spPr/>
      <dgm:t>
        <a:bodyPr/>
        <a:lstStyle/>
        <a:p>
          <a:endParaRPr lang="en-US"/>
        </a:p>
      </dgm:t>
    </dgm:pt>
    <dgm:pt modelId="{88FA9EF1-5483-406A-8FA9-0EB75CD411DD}" type="pres">
      <dgm:prSet presAssocID="{75EA2A36-0E94-4195-B9BE-1BFCA8EAD6CC}" presName="accent_4" presStyleCnt="0"/>
      <dgm:spPr/>
    </dgm:pt>
    <dgm:pt modelId="{1269A626-0634-471A-8286-223C0600BA17}" type="pres">
      <dgm:prSet presAssocID="{75EA2A36-0E94-4195-B9BE-1BFCA8EAD6CC}" presName="accentRepeatNode" presStyleLbl="solidFgAcc1" presStyleIdx="3" presStyleCnt="6"/>
      <dgm:spPr>
        <a:gradFill rotWithShape="0">
          <a:gsLst>
            <a:gs pos="14000">
              <a:schemeClr val="bg1"/>
            </a:gs>
            <a:gs pos="38000">
              <a:schemeClr val="tx2"/>
            </a:gs>
            <a:gs pos="65000">
              <a:schemeClr val="bg1">
                <a:alpha val="73000"/>
              </a:schemeClr>
            </a:gs>
          </a:gsLst>
          <a:path path="circle">
            <a:fillToRect l="100000" t="100000"/>
          </a:path>
        </a:gradFill>
        <a:ln>
          <a:noFill/>
        </a:ln>
        <a:effectLst/>
        <a:scene3d>
          <a:camera prst="orthographicFront">
            <a:rot lat="0" lon="0" rev="0"/>
          </a:camera>
          <a:lightRig rig="glow" dir="t">
            <a:rot lat="0" lon="0" rev="14100000"/>
          </a:lightRig>
        </a:scene3d>
        <a:sp3d z="300000" prstMaterial="softEdge">
          <a:bevelT w="127000" prst="artDeco"/>
        </a:sp3d>
      </dgm:spPr>
    </dgm:pt>
    <dgm:pt modelId="{0D94406E-06A0-4BB2-8EB7-BEC3828DAC61}" type="pres">
      <dgm:prSet presAssocID="{1E2899B2-0A4B-48FD-8853-C46D1169F0D5}" presName="text_5" presStyleLbl="node1" presStyleIdx="4" presStyleCnt="6">
        <dgm:presLayoutVars>
          <dgm:bulletEnabled val="1"/>
        </dgm:presLayoutVars>
      </dgm:prSet>
      <dgm:spPr/>
      <dgm:t>
        <a:bodyPr/>
        <a:lstStyle/>
        <a:p>
          <a:endParaRPr lang="en-US"/>
        </a:p>
      </dgm:t>
    </dgm:pt>
    <dgm:pt modelId="{9D21C825-6614-48FA-929F-2D6E17998D46}" type="pres">
      <dgm:prSet presAssocID="{1E2899B2-0A4B-48FD-8853-C46D1169F0D5}" presName="accent_5" presStyleCnt="0"/>
      <dgm:spPr/>
    </dgm:pt>
    <dgm:pt modelId="{8D542D53-6538-4354-A71F-34C0643351E9}" type="pres">
      <dgm:prSet presAssocID="{1E2899B2-0A4B-48FD-8853-C46D1169F0D5}" presName="accentRepeatNode" presStyleLbl="solidFgAcc1" presStyleIdx="4" presStyleCnt="6"/>
      <dgm:spPr>
        <a:gradFill rotWithShape="0">
          <a:gsLst>
            <a:gs pos="14000">
              <a:schemeClr val="bg1"/>
            </a:gs>
            <a:gs pos="38000">
              <a:schemeClr val="tx2"/>
            </a:gs>
            <a:gs pos="65000">
              <a:schemeClr val="bg1">
                <a:alpha val="73000"/>
              </a:schemeClr>
            </a:gs>
          </a:gsLst>
          <a:path path="circle">
            <a:fillToRect l="100000" t="100000"/>
          </a:path>
        </a:gradFill>
        <a:ln>
          <a:noFill/>
        </a:ln>
        <a:effectLst/>
        <a:scene3d>
          <a:camera prst="orthographicFront">
            <a:rot lat="0" lon="0" rev="0"/>
          </a:camera>
          <a:lightRig rig="glow" dir="t">
            <a:rot lat="0" lon="0" rev="14100000"/>
          </a:lightRig>
        </a:scene3d>
        <a:sp3d z="300000" prstMaterial="softEdge">
          <a:bevelT w="127000" prst="artDeco"/>
        </a:sp3d>
      </dgm:spPr>
    </dgm:pt>
    <dgm:pt modelId="{3F8A8A2A-9643-43C4-95EA-11FE4DA3D7C5}" type="pres">
      <dgm:prSet presAssocID="{19F6615D-D15A-4943-85EE-BD1330E7B7C0}" presName="text_6" presStyleLbl="node1" presStyleIdx="5" presStyleCnt="6">
        <dgm:presLayoutVars>
          <dgm:bulletEnabled val="1"/>
        </dgm:presLayoutVars>
      </dgm:prSet>
      <dgm:spPr/>
      <dgm:t>
        <a:bodyPr/>
        <a:lstStyle/>
        <a:p>
          <a:endParaRPr lang="en-US"/>
        </a:p>
      </dgm:t>
    </dgm:pt>
    <dgm:pt modelId="{F65F45AD-2043-46EF-BC7C-684B0393583A}" type="pres">
      <dgm:prSet presAssocID="{19F6615D-D15A-4943-85EE-BD1330E7B7C0}" presName="accent_6" presStyleCnt="0"/>
      <dgm:spPr/>
    </dgm:pt>
    <dgm:pt modelId="{6B7AF7A4-F07E-43EA-A6F7-0CAF42026455}" type="pres">
      <dgm:prSet presAssocID="{19F6615D-D15A-4943-85EE-BD1330E7B7C0}" presName="accentRepeatNode" presStyleLbl="solidFgAcc1" presStyleIdx="5" presStyleCnt="6"/>
      <dgm:spPr>
        <a:gradFill rotWithShape="0">
          <a:gsLst>
            <a:gs pos="14000">
              <a:schemeClr val="bg1"/>
            </a:gs>
            <a:gs pos="38000">
              <a:schemeClr val="tx2"/>
            </a:gs>
            <a:gs pos="65000">
              <a:schemeClr val="bg1">
                <a:alpha val="73000"/>
              </a:schemeClr>
            </a:gs>
          </a:gsLst>
          <a:path path="circle">
            <a:fillToRect l="100000" t="100000"/>
          </a:path>
        </a:gradFill>
        <a:ln>
          <a:noFill/>
        </a:ln>
        <a:effectLst/>
        <a:scene3d>
          <a:camera prst="orthographicFront">
            <a:rot lat="0" lon="0" rev="0"/>
          </a:camera>
          <a:lightRig rig="glow" dir="t">
            <a:rot lat="0" lon="0" rev="14100000"/>
          </a:lightRig>
        </a:scene3d>
        <a:sp3d z="300000" prstMaterial="softEdge">
          <a:bevelT w="127000" prst="artDeco"/>
        </a:sp3d>
      </dgm:spPr>
    </dgm:pt>
  </dgm:ptLst>
  <dgm:cxnLst>
    <dgm:cxn modelId="{B8C6498E-F665-4B86-BE42-C2056F2664B9}" type="presOf" srcId="{BF3E511C-2F0C-474F-B18B-31896A223C6B}" destId="{8CB51453-5820-4311-8A5D-94C11C03F724}" srcOrd="0" destOrd="0" presId="urn:microsoft.com/office/officeart/2008/layout/VerticalCurvedList"/>
    <dgm:cxn modelId="{2C005C12-DB41-44D9-B08A-4E5ECAC7D246}" srcId="{ADA11EF8-BF52-4068-8ECF-D19D84187EB7}" destId="{1E2899B2-0A4B-48FD-8853-C46D1169F0D5}" srcOrd="4" destOrd="0" parTransId="{AE0A8036-F782-43FA-8D05-B7BF539C9ED5}" sibTransId="{317E85C3-A27A-4302-9899-ADA1D92ACB8E}"/>
    <dgm:cxn modelId="{17FC083F-4AD4-4AD1-80E4-3207C8D0E90F}" srcId="{ADA11EF8-BF52-4068-8ECF-D19D84187EB7}" destId="{75EA2A36-0E94-4195-B9BE-1BFCA8EAD6CC}" srcOrd="3" destOrd="0" parTransId="{D26A22B4-C43D-4791-B0F4-E0E3F1562DFA}" sibTransId="{4EC3BAA0-1C2A-4082-B16D-5662C32A8633}"/>
    <dgm:cxn modelId="{4A3612A9-437A-41DA-BB97-3D7298AA151D}" type="presOf" srcId="{75EA2A36-0E94-4195-B9BE-1BFCA8EAD6CC}" destId="{F8B9E634-CD64-4822-A40E-C3DB550AAB1F}" srcOrd="0" destOrd="0" presId="urn:microsoft.com/office/officeart/2008/layout/VerticalCurvedList"/>
    <dgm:cxn modelId="{FCD0CEDB-1B18-4A97-9C65-41457575D92E}" type="presOf" srcId="{0EECCAA6-50DB-481A-BC80-0E9CD531C0F7}" destId="{03E5EC4F-3CAB-4CB2-9AED-849F34203340}" srcOrd="0" destOrd="0" presId="urn:microsoft.com/office/officeart/2008/layout/VerticalCurvedList"/>
    <dgm:cxn modelId="{9B8EC98D-FAAE-43AE-8C7B-3AD1AF3052A5}" type="presOf" srcId="{ADA11EF8-BF52-4068-8ECF-D19D84187EB7}" destId="{D3ACAB3F-2400-4151-8E7E-4CF7E75864A3}" srcOrd="0" destOrd="0" presId="urn:microsoft.com/office/officeart/2008/layout/VerticalCurvedList"/>
    <dgm:cxn modelId="{14194546-941D-4457-BD6A-CE0985121A08}" type="presOf" srcId="{3A21E4A4-8A00-4EAA-BE21-3BF8C2631D77}" destId="{81F1ECFF-DB55-40AC-8452-64B8E434B3D3}" srcOrd="0" destOrd="0" presId="urn:microsoft.com/office/officeart/2008/layout/VerticalCurvedList"/>
    <dgm:cxn modelId="{18C2EE4A-1FE9-488D-A253-5C10A786C763}" srcId="{ADA11EF8-BF52-4068-8ECF-D19D84187EB7}" destId="{3A21E4A4-8A00-4EAA-BE21-3BF8C2631D77}" srcOrd="1" destOrd="0" parTransId="{73FE98A8-FDE4-4B43-AEEB-3C41129C480C}" sibTransId="{8C748999-A757-4FBC-AB52-42BD877AF44C}"/>
    <dgm:cxn modelId="{5BDF713D-D3C9-495F-9362-A6365E08A141}" type="presOf" srcId="{1E2899B2-0A4B-48FD-8853-C46D1169F0D5}" destId="{0D94406E-06A0-4BB2-8EB7-BEC3828DAC61}" srcOrd="0" destOrd="0" presId="urn:microsoft.com/office/officeart/2008/layout/VerticalCurvedList"/>
    <dgm:cxn modelId="{EEC95452-1808-42CB-8538-40C6A1BBD2B2}" srcId="{ADA11EF8-BF52-4068-8ECF-D19D84187EB7}" destId="{19F6615D-D15A-4943-85EE-BD1330E7B7C0}" srcOrd="5" destOrd="0" parTransId="{A4585D5A-E528-47EC-B59D-E6B644F85902}" sibTransId="{0458791F-4326-4FEB-8812-1B4AF64DC0D8}"/>
    <dgm:cxn modelId="{170BF816-D524-43A9-82B1-FE0AAC32DE51}" srcId="{ADA11EF8-BF52-4068-8ECF-D19D84187EB7}" destId="{BF3E511C-2F0C-474F-B18B-31896A223C6B}" srcOrd="0" destOrd="0" parTransId="{9216FD23-A2B6-4B13-BA76-87B5A3D7AD17}" sibTransId="{0EECCAA6-50DB-481A-BC80-0E9CD531C0F7}"/>
    <dgm:cxn modelId="{8C226358-223A-4509-9DD8-EC1257EAA203}" type="presOf" srcId="{3668324F-334F-46CA-AB22-9DB6F80616F8}" destId="{78BC2E34-5E26-46AD-BBD6-0EC4D71AB5C1}" srcOrd="0" destOrd="0" presId="urn:microsoft.com/office/officeart/2008/layout/VerticalCurvedList"/>
    <dgm:cxn modelId="{5CF9CBAA-4F88-4A36-84EE-60B27DE6A6A3}" srcId="{ADA11EF8-BF52-4068-8ECF-D19D84187EB7}" destId="{3668324F-334F-46CA-AB22-9DB6F80616F8}" srcOrd="2" destOrd="0" parTransId="{AF126502-8FE3-4564-8D4E-BA3F892B55C8}" sibTransId="{F3A1D89B-1812-45CA-BD0B-1A13D6ED6D34}"/>
    <dgm:cxn modelId="{5D79CFCD-27AB-49DE-BCE8-BA5CEBB7199A}" type="presOf" srcId="{19F6615D-D15A-4943-85EE-BD1330E7B7C0}" destId="{3F8A8A2A-9643-43C4-95EA-11FE4DA3D7C5}" srcOrd="0" destOrd="0" presId="urn:microsoft.com/office/officeart/2008/layout/VerticalCurvedList"/>
    <dgm:cxn modelId="{6C934040-4CF8-482E-A2DD-ADBD4C8D6BE3}" type="presParOf" srcId="{D3ACAB3F-2400-4151-8E7E-4CF7E75864A3}" destId="{6EB47292-E4FA-40C4-9B96-C9AE7A26991A}" srcOrd="0" destOrd="0" presId="urn:microsoft.com/office/officeart/2008/layout/VerticalCurvedList"/>
    <dgm:cxn modelId="{18534C28-3BA6-4B7C-B508-29D7E175F9F0}" type="presParOf" srcId="{6EB47292-E4FA-40C4-9B96-C9AE7A26991A}" destId="{EDB43752-097D-4EA5-8063-A054314625DE}" srcOrd="0" destOrd="0" presId="urn:microsoft.com/office/officeart/2008/layout/VerticalCurvedList"/>
    <dgm:cxn modelId="{A6B30AA8-E3A0-4B6A-8197-181C3E9EA6EB}" type="presParOf" srcId="{EDB43752-097D-4EA5-8063-A054314625DE}" destId="{3621E630-7373-4D6D-818A-6C6F4E5C4B90}" srcOrd="0" destOrd="0" presId="urn:microsoft.com/office/officeart/2008/layout/VerticalCurvedList"/>
    <dgm:cxn modelId="{BF9757CA-E5E0-4110-87DD-A20DAE77AC21}" type="presParOf" srcId="{EDB43752-097D-4EA5-8063-A054314625DE}" destId="{03E5EC4F-3CAB-4CB2-9AED-849F34203340}" srcOrd="1" destOrd="0" presId="urn:microsoft.com/office/officeart/2008/layout/VerticalCurvedList"/>
    <dgm:cxn modelId="{3241A8D1-358C-4326-9922-0DA6065167F1}" type="presParOf" srcId="{EDB43752-097D-4EA5-8063-A054314625DE}" destId="{A9BB1B47-2147-4DA2-9D5A-AFC9742226BC}" srcOrd="2" destOrd="0" presId="urn:microsoft.com/office/officeart/2008/layout/VerticalCurvedList"/>
    <dgm:cxn modelId="{96C869E1-D347-4C35-9232-22B547A356AF}" type="presParOf" srcId="{EDB43752-097D-4EA5-8063-A054314625DE}" destId="{990F63D7-0FFF-4C81-BBE9-88B7E786DD19}" srcOrd="3" destOrd="0" presId="urn:microsoft.com/office/officeart/2008/layout/VerticalCurvedList"/>
    <dgm:cxn modelId="{1B57CC31-AD95-4C43-B778-B25BB71ADFCD}" type="presParOf" srcId="{6EB47292-E4FA-40C4-9B96-C9AE7A26991A}" destId="{8CB51453-5820-4311-8A5D-94C11C03F724}" srcOrd="1" destOrd="0" presId="urn:microsoft.com/office/officeart/2008/layout/VerticalCurvedList"/>
    <dgm:cxn modelId="{31E05EC0-1A33-4B15-B630-81374D5B997A}" type="presParOf" srcId="{6EB47292-E4FA-40C4-9B96-C9AE7A26991A}" destId="{633F248B-DC0A-4F9B-AA38-905311872C1E}" srcOrd="2" destOrd="0" presId="urn:microsoft.com/office/officeart/2008/layout/VerticalCurvedList"/>
    <dgm:cxn modelId="{B3B2B43E-063E-4777-AF8D-886715DCB037}" type="presParOf" srcId="{633F248B-DC0A-4F9B-AA38-905311872C1E}" destId="{D4D57485-76AA-458E-8278-C4B6DBB64677}" srcOrd="0" destOrd="0" presId="urn:microsoft.com/office/officeart/2008/layout/VerticalCurvedList"/>
    <dgm:cxn modelId="{26AE2749-E1AB-43DB-B310-DDFDD4C0C23D}" type="presParOf" srcId="{6EB47292-E4FA-40C4-9B96-C9AE7A26991A}" destId="{81F1ECFF-DB55-40AC-8452-64B8E434B3D3}" srcOrd="3" destOrd="0" presId="urn:microsoft.com/office/officeart/2008/layout/VerticalCurvedList"/>
    <dgm:cxn modelId="{11C24DEC-AEEC-4251-A16A-8BCD950DCBF0}" type="presParOf" srcId="{6EB47292-E4FA-40C4-9B96-C9AE7A26991A}" destId="{987CDF43-AE7D-48AC-86C2-DC180481003E}" srcOrd="4" destOrd="0" presId="urn:microsoft.com/office/officeart/2008/layout/VerticalCurvedList"/>
    <dgm:cxn modelId="{1B402632-4922-4F0A-9D73-502FF4E2F2A5}" type="presParOf" srcId="{987CDF43-AE7D-48AC-86C2-DC180481003E}" destId="{A3077BE3-F850-4F46-8A05-59C3250FC7C3}" srcOrd="0" destOrd="0" presId="urn:microsoft.com/office/officeart/2008/layout/VerticalCurvedList"/>
    <dgm:cxn modelId="{E8034906-B187-4FAF-8948-1A445138D752}" type="presParOf" srcId="{6EB47292-E4FA-40C4-9B96-C9AE7A26991A}" destId="{78BC2E34-5E26-46AD-BBD6-0EC4D71AB5C1}" srcOrd="5" destOrd="0" presId="urn:microsoft.com/office/officeart/2008/layout/VerticalCurvedList"/>
    <dgm:cxn modelId="{B99D4CF9-18BB-4164-AF19-F92858D1D82E}" type="presParOf" srcId="{6EB47292-E4FA-40C4-9B96-C9AE7A26991A}" destId="{C6F1496C-072A-460F-ACAC-EBCC89AF368C}" srcOrd="6" destOrd="0" presId="urn:microsoft.com/office/officeart/2008/layout/VerticalCurvedList"/>
    <dgm:cxn modelId="{E7E5A632-B810-4098-B182-818EFC3602A1}" type="presParOf" srcId="{C6F1496C-072A-460F-ACAC-EBCC89AF368C}" destId="{9A60F55C-C764-4A06-90A9-EBD1BB02AC30}" srcOrd="0" destOrd="0" presId="urn:microsoft.com/office/officeart/2008/layout/VerticalCurvedList"/>
    <dgm:cxn modelId="{2C1024C5-F554-459A-BA6B-EA504D02F1C8}" type="presParOf" srcId="{6EB47292-E4FA-40C4-9B96-C9AE7A26991A}" destId="{F8B9E634-CD64-4822-A40E-C3DB550AAB1F}" srcOrd="7" destOrd="0" presId="urn:microsoft.com/office/officeart/2008/layout/VerticalCurvedList"/>
    <dgm:cxn modelId="{643C243C-6B6B-4518-944E-40FA7076DF9A}" type="presParOf" srcId="{6EB47292-E4FA-40C4-9B96-C9AE7A26991A}" destId="{88FA9EF1-5483-406A-8FA9-0EB75CD411DD}" srcOrd="8" destOrd="0" presId="urn:microsoft.com/office/officeart/2008/layout/VerticalCurvedList"/>
    <dgm:cxn modelId="{F808B698-1079-4370-A194-B5F0D9421DF6}" type="presParOf" srcId="{88FA9EF1-5483-406A-8FA9-0EB75CD411DD}" destId="{1269A626-0634-471A-8286-223C0600BA17}" srcOrd="0" destOrd="0" presId="urn:microsoft.com/office/officeart/2008/layout/VerticalCurvedList"/>
    <dgm:cxn modelId="{C989FFD7-FBD9-4248-9D93-EA8DFFD330B9}" type="presParOf" srcId="{6EB47292-E4FA-40C4-9B96-C9AE7A26991A}" destId="{0D94406E-06A0-4BB2-8EB7-BEC3828DAC61}" srcOrd="9" destOrd="0" presId="urn:microsoft.com/office/officeart/2008/layout/VerticalCurvedList"/>
    <dgm:cxn modelId="{98BCB973-15A8-438E-AA03-3E18F3DC114C}" type="presParOf" srcId="{6EB47292-E4FA-40C4-9B96-C9AE7A26991A}" destId="{9D21C825-6614-48FA-929F-2D6E17998D46}" srcOrd="10" destOrd="0" presId="urn:microsoft.com/office/officeart/2008/layout/VerticalCurvedList"/>
    <dgm:cxn modelId="{DB2F4107-B074-4F03-A0CB-F84EEF57E340}" type="presParOf" srcId="{9D21C825-6614-48FA-929F-2D6E17998D46}" destId="{8D542D53-6538-4354-A71F-34C0643351E9}" srcOrd="0" destOrd="0" presId="urn:microsoft.com/office/officeart/2008/layout/VerticalCurvedList"/>
    <dgm:cxn modelId="{E2ECAB5C-E7BB-4F97-92A1-C741CB25E063}" type="presParOf" srcId="{6EB47292-E4FA-40C4-9B96-C9AE7A26991A}" destId="{3F8A8A2A-9643-43C4-95EA-11FE4DA3D7C5}" srcOrd="11" destOrd="0" presId="urn:microsoft.com/office/officeart/2008/layout/VerticalCurvedList"/>
    <dgm:cxn modelId="{8B5ACF55-B9B0-4C95-AA37-DF96D6A2D737}" type="presParOf" srcId="{6EB47292-E4FA-40C4-9B96-C9AE7A26991A}" destId="{F65F45AD-2043-46EF-BC7C-684B0393583A}" srcOrd="12" destOrd="0" presId="urn:microsoft.com/office/officeart/2008/layout/VerticalCurvedList"/>
    <dgm:cxn modelId="{CCCDD7E4-8BC4-4973-A635-34F2C69BC7B0}" type="presParOf" srcId="{F65F45AD-2043-46EF-BC7C-684B0393583A}" destId="{6B7AF7A4-F07E-43EA-A6F7-0CAF42026455}" srcOrd="0" destOrd="0" presId="urn:microsoft.com/office/officeart/2008/layout/VerticalCurvedList"/>
  </dgm:cxnLst>
  <dgm:bg>
    <a:noFill/>
    <a:effectLst>
      <a:innerShdw blurRad="63500" dist="50800" dir="13500000">
        <a:prstClr val="black">
          <a:alpha val="50000"/>
        </a:prstClr>
      </a:innerShdw>
    </a:effect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95" tIns="45747" rIns="91495" bIns="45747" rtlCol="0"/>
          <a:lstStyle>
            <a:lvl1pPr algn="l">
              <a:defRPr sz="1200">
                <a:latin typeface="Arial" pitchFamily="34" charset="0"/>
                <a:cs typeface="Arial" pitchFamily="34" charset="0"/>
              </a:defRPr>
            </a:lvl1pPr>
          </a:lstStyle>
          <a:p>
            <a:pPr>
              <a:defRPr/>
            </a:pPr>
            <a:endParaRPr lang="en-PH"/>
          </a:p>
        </p:txBody>
      </p:sp>
      <p:sp>
        <p:nvSpPr>
          <p:cNvPr id="3" name="Date Placeholder 2"/>
          <p:cNvSpPr>
            <a:spLocks noGrp="1"/>
          </p:cNvSpPr>
          <p:nvPr>
            <p:ph type="dt" sz="quarter" idx="1"/>
          </p:nvPr>
        </p:nvSpPr>
        <p:spPr>
          <a:xfrm>
            <a:off x="4143375" y="0"/>
            <a:ext cx="3170238" cy="481013"/>
          </a:xfrm>
          <a:prstGeom prst="rect">
            <a:avLst/>
          </a:prstGeom>
        </p:spPr>
        <p:txBody>
          <a:bodyPr vert="horz" lIns="91495" tIns="45747" rIns="91495" bIns="45747" rtlCol="0"/>
          <a:lstStyle>
            <a:lvl1pPr algn="r">
              <a:defRPr sz="1200">
                <a:latin typeface="Arial" pitchFamily="34" charset="0"/>
                <a:cs typeface="Arial" pitchFamily="34" charset="0"/>
              </a:defRPr>
            </a:lvl1pPr>
          </a:lstStyle>
          <a:p>
            <a:pPr>
              <a:defRPr/>
            </a:pPr>
            <a:fld id="{B7BB4958-D173-4B4B-85F3-01FA55E671C1}" type="datetimeFigureOut">
              <a:rPr lang="en-US"/>
              <a:pPr>
                <a:defRPr/>
              </a:pPr>
              <a:t>07/04/2013</a:t>
            </a:fld>
            <a:endParaRPr lang="en-PH"/>
          </a:p>
        </p:txBody>
      </p:sp>
      <p:sp>
        <p:nvSpPr>
          <p:cNvPr id="4" name="Footer Placeholder 3"/>
          <p:cNvSpPr>
            <a:spLocks noGrp="1"/>
          </p:cNvSpPr>
          <p:nvPr>
            <p:ph type="ftr" sz="quarter" idx="2"/>
          </p:nvPr>
        </p:nvSpPr>
        <p:spPr>
          <a:xfrm>
            <a:off x="0" y="9118600"/>
            <a:ext cx="3170238" cy="481013"/>
          </a:xfrm>
          <a:prstGeom prst="rect">
            <a:avLst/>
          </a:prstGeom>
        </p:spPr>
        <p:txBody>
          <a:bodyPr vert="horz" lIns="91495" tIns="45747" rIns="91495" bIns="45747" rtlCol="0" anchor="b"/>
          <a:lstStyle>
            <a:lvl1pPr algn="l">
              <a:defRPr sz="1200">
                <a:latin typeface="Arial" pitchFamily="34" charset="0"/>
                <a:cs typeface="Arial" pitchFamily="34" charset="0"/>
              </a:defRPr>
            </a:lvl1pPr>
          </a:lstStyle>
          <a:p>
            <a:pPr>
              <a:defRPr/>
            </a:pPr>
            <a:endParaRPr lang="en-PH"/>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lIns="91495" tIns="45747" rIns="91495" bIns="45747" rtlCol="0" anchor="b"/>
          <a:lstStyle>
            <a:lvl1pPr algn="r">
              <a:defRPr sz="1200">
                <a:latin typeface="Arial" pitchFamily="34" charset="0"/>
                <a:cs typeface="Arial" pitchFamily="34" charset="0"/>
              </a:defRPr>
            </a:lvl1pPr>
          </a:lstStyle>
          <a:p>
            <a:pPr>
              <a:defRPr/>
            </a:pPr>
            <a:fld id="{E7E61BC1-30AF-47B5-8B2C-95BFE40AAB80}" type="slidenum">
              <a:rPr lang="en-PH"/>
              <a:pPr>
                <a:defRPr/>
              </a:pPr>
              <a:t>‹#›</a:t>
            </a:fld>
            <a:endParaRPr lang="en-PH"/>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95" tIns="45747" rIns="91495" bIns="45747"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95" tIns="45747" rIns="91495" bIns="45747" rtlCol="0"/>
          <a:lstStyle>
            <a:lvl1pPr algn="r">
              <a:defRPr sz="1200">
                <a:latin typeface="Arial" charset="0"/>
                <a:cs typeface="Arial" charset="0"/>
              </a:defRPr>
            </a:lvl1pPr>
          </a:lstStyle>
          <a:p>
            <a:pPr>
              <a:defRPr/>
            </a:pPr>
            <a:fld id="{7FBA88C4-0673-4C30-BBE9-196001FACC10}" type="datetimeFigureOut">
              <a:rPr lang="en-US"/>
              <a:pPr>
                <a:defRPr/>
              </a:pPr>
              <a:t>07/04/2013</a:t>
            </a:fld>
            <a:endParaRPr lang="en-US"/>
          </a:p>
        </p:txBody>
      </p:sp>
      <p:sp>
        <p:nvSpPr>
          <p:cNvPr id="4" name="Slide Image Placeholder 3"/>
          <p:cNvSpPr>
            <a:spLocks noGrp="1" noRot="1" noChangeAspect="1"/>
          </p:cNvSpPr>
          <p:nvPr>
            <p:ph type="sldImg" idx="2"/>
          </p:nvPr>
        </p:nvSpPr>
        <p:spPr>
          <a:xfrm>
            <a:off x="1258888" y="720725"/>
            <a:ext cx="4799012" cy="3598863"/>
          </a:xfrm>
          <a:prstGeom prst="rect">
            <a:avLst/>
          </a:prstGeom>
          <a:noFill/>
          <a:ln w="12700">
            <a:solidFill>
              <a:prstClr val="black"/>
            </a:solidFill>
          </a:ln>
        </p:spPr>
        <p:txBody>
          <a:bodyPr vert="horz" lIns="91495" tIns="45747" rIns="91495" bIns="45747" rtlCol="0" anchor="ctr"/>
          <a:lstStyle/>
          <a:p>
            <a:pPr lvl="0"/>
            <a:endParaRPr lang="en-US" noProof="0" smtClean="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95" tIns="45747" rIns="91495" bIns="4574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1495" tIns="45747" rIns="91495" bIns="45747"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lIns="91495" tIns="45747" rIns="91495" bIns="45747" rtlCol="0" anchor="b"/>
          <a:lstStyle>
            <a:lvl1pPr algn="r">
              <a:defRPr sz="1200">
                <a:latin typeface="Arial" charset="0"/>
                <a:cs typeface="Arial" charset="0"/>
              </a:defRPr>
            </a:lvl1pPr>
          </a:lstStyle>
          <a:p>
            <a:pPr>
              <a:defRPr/>
            </a:pPr>
            <a:fld id="{2233A335-86B6-4844-BEE6-03BCBFDF95B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THIS PRESENTATION WILL COVER THE FF: </a:t>
            </a:r>
            <a:endParaRPr lang="fil-PH" smtClean="0"/>
          </a:p>
          <a:p>
            <a:r>
              <a:rPr lang="en-US" b="1" smtClean="0"/>
              <a:t>FIRST – AN OVERVIEW OF OUR SITUATION IN THE PAST TWO YEARS;</a:t>
            </a:r>
            <a:endParaRPr lang="fil-PH" smtClean="0"/>
          </a:p>
          <a:p>
            <a:r>
              <a:rPr lang="en-US" b="1" smtClean="0"/>
              <a:t>SECOND – A REVISITING OF THE LEGAL BASIS OF OUR POLICIES;</a:t>
            </a:r>
            <a:endParaRPr lang="fil-PH" smtClean="0"/>
          </a:p>
          <a:p>
            <a:r>
              <a:rPr lang="en-US" b="1" smtClean="0"/>
              <a:t>THIRD – A BRIEF DISCUSSION ON CURRENT DRRM EFFORTS; AND</a:t>
            </a:r>
            <a:endParaRPr lang="fil-PH" smtClean="0"/>
          </a:p>
          <a:p>
            <a:r>
              <a:rPr lang="en-US" b="1" smtClean="0"/>
              <a:t>FOURTH – THE CHALLENGES THAT WE MUST CONFRONT. </a:t>
            </a:r>
            <a:endParaRPr lang="fil-PH" smtClean="0"/>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AD0332E-CAB7-4023-8D69-28A223D456FB}"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THE PHILIPPINES RANKED NO. 1 IN THE TOP 10 COUNTRIES BY NUMBER OF REPORTED EVENTS IN 2011 ACCORDING TO THE USAID OFFICE FOR FOREIGN DISASTER ASSISTANCE.  DURING THAT YEAR, THE COUNTRY WAS DOMINANTLY HIT BY HYDROLOGICAL AND METEOROLOGICAL HAZARDS, THE MOST NOTABLE OF WHICH WAS THE DEVASTATING TYPHOON SENDONG, HIGHLIGHTING OUR CONTINUING VULNERABILITY TO DISASTERS GIVEN OUR LOCATION IN THE PACIFIC RING OF FIRE AND BEING ALONG THE TYPHOON BELT.</a:t>
            </a:r>
            <a:endParaRPr lang="fil-PH"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FE5BFE8-6638-4A5C-8C13-1FB9B106371C}"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WE WERE ALSO NO. 2 IN TERMS OF DISASTER MORTALITY IN 2011, SECOND ONLY TO JAPAN WHICH LOST MORE CITIZENS DUE TO THE MARCH 11, 2011 EARTHQUAKE AND TSUNAMI THAT CLAIMED ALMOST TWENTY THOUSAND LIVES. HOWEVER, OUR MORTALITY RATE IS ONLY 5</a:t>
            </a:r>
            <a:r>
              <a:rPr lang="en-US" b="1" baseline="30000" smtClean="0"/>
              <a:t>TH</a:t>
            </a:r>
            <a:r>
              <a:rPr lang="en-US" b="1" smtClean="0"/>
              <a:t> IN TERMS OF POPULATION DENSITY AT 2.1 DEATHS PER 100,000 POPULATION.</a:t>
            </a:r>
            <a:endParaRPr lang="fil-PH" smtClean="0"/>
          </a:p>
          <a:p>
            <a:endParaRPr lang="fil-PH" smtClean="0"/>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E75CDD-E179-47B3-B79D-51A920E3E208}"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IN 2012, WE WERE HIT BY TYPHOON PABLO AND THIS SHATTERED ASSUMPTIONS ABOUT DISASTER IMPACTS ON AREAS THAT ARE NOT FREQUENTLY VISITED BY TYPHOONS PARTICULARLY IN MINDANAO. </a:t>
            </a:r>
            <a:endParaRPr lang="fil-PH" smtClean="0"/>
          </a:p>
          <a:p>
            <a:endParaRPr lang="en-US" b="1" smtClean="0"/>
          </a:p>
          <a:p>
            <a:r>
              <a:rPr lang="en-US" b="1" smtClean="0"/>
              <a:t>WITH CASUALTIES REACHING MORE THAN 1000 DEAD, 834 STILL MISSING, TYPHOON PABLO ALSO CAUSED AN ESTIMATED FORTY P40B TOTAL DAMAGES. THIS INCIDENT TRIGGERED THE CHAIRPERSON OF THE NATIONAL COUNCIL TO CALL ALL OF US TO GATHER TODAY IN ORDER TO REVISIT DRRM IN THE LIGHT OF THE HARD LESSONS FROM THE CATASTROPHIC IMPACTS OF PABLO, ESPECIALLY, TO THE HARDEST HIT COMMUNITIES IN REGION XI.  </a:t>
            </a:r>
            <a:endParaRPr lang="fil-PH" smtClean="0"/>
          </a:p>
          <a:p>
            <a:endParaRPr lang="fil-PH" smtClean="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695E445-B050-494D-B85E-E6E9D7E3EE9E}" type="slidenum">
              <a:rPr lang="en-US" smtClean="0"/>
              <a:pPr/>
              <a:t>7</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xfrm>
            <a:off x="1260475" y="720725"/>
            <a:ext cx="4799013" cy="3598863"/>
          </a:xfrm>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CONTEMPORARY EFFORTS IN DRRM EVOLVED FROM PRESIDENTIAL DECREE 1566 OF JUNE 1978 WHICH AIMED TO STRENGTHEN THE PHILIPPINE DISASTER CONTROL CAPABILITY AND ESTABLISH THE NATIONAL PROGRAM ON COMMUNITY DISASTER PREPAREDNESS. </a:t>
            </a:r>
            <a:endParaRPr lang="fil-PH" smtClean="0"/>
          </a:p>
          <a:p>
            <a:r>
              <a:rPr lang="en-US" b="1" smtClean="0"/>
              <a:t> </a:t>
            </a:r>
            <a:endParaRPr lang="fil-PH" smtClean="0"/>
          </a:p>
          <a:p>
            <a:r>
              <a:rPr lang="en-US" b="1" smtClean="0"/>
              <a:t>OVER THE YEARS, THE BASIC PROVISIONS OF PD 1566 PROVED INSUFFICIENT, THUS LEADING TO THE PASSAGE OF REPUBLIC ACT 10121 IN MAY 2010. </a:t>
            </a:r>
          </a:p>
          <a:p>
            <a:endParaRPr lang="fil-PH" smtClean="0"/>
          </a:p>
          <a:p>
            <a:r>
              <a:rPr lang="en-US" b="1" smtClean="0"/>
              <a:t>RA 10121 IS NOW FOCUSED ON STRENGTHENING THE PHILIPPINE DISASTER RISK REDUCTION AND MANAGEMENT SYSTEM. IT LIKEWISE PROVIDES FOR THE ADOPTION OF A NATIONAL DISASTER RISK REDUCTION AND MANAGEMENT FRAMEWORK AND PLAN, AS WELL AS PROVIDING APPROPRIATION OF FUNDS. </a:t>
            </a:r>
            <a:endParaRPr lang="fil-PH" smtClean="0"/>
          </a:p>
          <a:p>
            <a:endParaRPr lang="fil-PH" smtClean="0"/>
          </a:p>
        </p:txBody>
      </p:sp>
      <p:sp>
        <p:nvSpPr>
          <p:cNvPr id="28675" name="Slide Number Placeholder 3"/>
          <p:cNvSpPr txBox="1">
            <a:spLocks noGrp="1"/>
          </p:cNvSpPr>
          <p:nvPr/>
        </p:nvSpPr>
        <p:spPr bwMode="auto">
          <a:xfrm>
            <a:off x="4143375" y="9118600"/>
            <a:ext cx="3170238" cy="481013"/>
          </a:xfrm>
          <a:prstGeom prst="rect">
            <a:avLst/>
          </a:prstGeom>
          <a:noFill/>
          <a:ln w="9525">
            <a:noFill/>
            <a:miter lim="800000"/>
            <a:headEnd/>
            <a:tailEnd/>
          </a:ln>
        </p:spPr>
        <p:txBody>
          <a:bodyPr lIns="91321" tIns="45660" rIns="91321" bIns="45660" anchor="b"/>
          <a:lstStyle/>
          <a:p>
            <a:pPr algn="r"/>
            <a:fld id="{CFF16E3F-47B7-4E51-9C52-97BF7B219EAA}" type="slidenum">
              <a:rPr lang="en-GB" sz="1200"/>
              <a:pPr algn="r"/>
              <a:t>8</a:t>
            </a:fld>
            <a:endParaRPr lang="en-GB" sz="1200"/>
          </a:p>
        </p:txBody>
      </p:sp>
      <p:sp>
        <p:nvSpPr>
          <p:cNvPr id="28676" name="Header Placeholder 4"/>
          <p:cNvSpPr txBox="1">
            <a:spLocks noGrp="1"/>
          </p:cNvSpPr>
          <p:nvPr/>
        </p:nvSpPr>
        <p:spPr bwMode="auto">
          <a:xfrm>
            <a:off x="0" y="0"/>
            <a:ext cx="3170238" cy="481013"/>
          </a:xfrm>
          <a:prstGeom prst="rect">
            <a:avLst/>
          </a:prstGeom>
          <a:noFill/>
          <a:ln w="9525">
            <a:noFill/>
            <a:miter lim="800000"/>
            <a:headEnd/>
            <a:tailEnd/>
          </a:ln>
        </p:spPr>
        <p:txBody>
          <a:bodyPr lIns="91321" tIns="45660" rIns="91321" bIns="45660"/>
          <a:lstStyle/>
          <a:p>
            <a:r>
              <a:rPr lang="en-PH" sz="1200"/>
              <a:t>Present Policies and Procedures for Disaster Risk Reduction in the Philippines </a:t>
            </a:r>
            <a:endParaRPr lang="en-GB"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IN COMPLIANCE TO RA 10121, THE COUNCIL ADOPTED ON JUNE 2011, THE NATIONAL DRRM FRAMEWORK, WITH THE VISION OF ATTAINING A “S</a:t>
            </a:r>
            <a:r>
              <a:rPr lang="en-US" b="1" i="1" smtClean="0"/>
              <a:t>AFER, ADAPTIVE AND DISASTER-RESILIENT FILIPINO COMMUNITIES TOWARDS SUSTAINABLE DEVELOPMENT”.</a:t>
            </a:r>
          </a:p>
          <a:p>
            <a:endParaRPr lang="fil-PH" smtClean="0"/>
          </a:p>
          <a:p>
            <a:r>
              <a:rPr lang="en-US" b="1" smtClean="0"/>
              <a:t>THE FRAMEWORK SHOWS THAT MITIGATING THE POTENTIAL IMPACTS OF RISKS, PREVENTING HAZARDS AND BEING PREPARED FOR DISASTERS WILL SUBSTANTIALLY REDUCE LOSS OF LIFE AND DAMAGES TO SOCIAL, ECONOMIC AND ENVIRONMENTAL SECTORS. </a:t>
            </a:r>
          </a:p>
          <a:p>
            <a:endParaRPr lang="fil-PH" smtClean="0"/>
          </a:p>
          <a:p>
            <a:r>
              <a:rPr lang="en-US" b="1" smtClean="0"/>
              <a:t>THE UPWARD MOTION INDICATED A BOTTOM-UP PARTICIPATORY PROCESS THAT THROUGH TIME, WILL ENHANCE OUR LEVEL OF AWARENESS, STRENGTHEN MULTI-STAKEHOLDER PARTNERSHIPS, AND ENCOURAGE POOLING OF RESOURCES. </a:t>
            </a:r>
          </a:p>
          <a:p>
            <a:endParaRPr lang="fil-PH" smtClean="0"/>
          </a:p>
          <a:p>
            <a:r>
              <a:rPr lang="en-US" b="1" smtClean="0"/>
              <a:t>THESE POSITIVE CHANGES WILL BE COMPLEMENTED BY MAINSTREAMING DRR AND CCA MEASURES INTO OUR NATIONAL AND LOCAL PLANS AS A MAJOR STEP TO REFOCUS OUR EFFORTS TOWARDS ACHIEVING OUR DEVELOPMENT GOALS. </a:t>
            </a:r>
            <a:endParaRPr lang="en-US" smtClean="0">
              <a:latin typeface="Arial" charset="0"/>
              <a:cs typeface="Arial" charset="0"/>
            </a:endParaRPr>
          </a:p>
        </p:txBody>
      </p:sp>
      <p:sp>
        <p:nvSpPr>
          <p:cNvPr id="30723" name="Slide Number Placeholder 4"/>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71CFFE-DF9D-4CB1-8DEF-E5C553D9E6BC}" type="slidenum">
              <a:rPr lang="en-US" smtClean="0"/>
              <a:pPr/>
              <a:t>9</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4144963" y="9118600"/>
            <a:ext cx="3168650" cy="481013"/>
          </a:xfrm>
          <a:prstGeom prst="rect">
            <a:avLst/>
          </a:prstGeom>
          <a:noFill/>
          <a:ln w="9525">
            <a:noFill/>
            <a:miter lim="800000"/>
            <a:headEnd/>
            <a:tailEnd/>
          </a:ln>
        </p:spPr>
        <p:txBody>
          <a:bodyPr lIns="90523" tIns="45261" rIns="90523" bIns="45261" anchor="b"/>
          <a:lstStyle/>
          <a:p>
            <a:pPr algn="r"/>
            <a:fld id="{FD3ACC63-4293-4577-856A-129D221ED7FE}" type="slidenum">
              <a:rPr lang="en-US" sz="1200"/>
              <a:pPr algn="r"/>
              <a:t>10</a:t>
            </a:fld>
            <a:endParaRPr lang="en-US" sz="1200"/>
          </a:p>
        </p:txBody>
      </p:sp>
      <p:sp>
        <p:nvSpPr>
          <p:cNvPr id="32770" name="Slide Image Placeholder 1"/>
          <p:cNvSpPr>
            <a:spLocks noGrp="1" noRot="1" noChangeAspect="1" noTextEdit="1"/>
          </p:cNvSpPr>
          <p:nvPr>
            <p:ph type="sldImg"/>
          </p:nvPr>
        </p:nvSpPr>
        <p:spPr bwMode="auto">
          <a:xfrm>
            <a:off x="1257300" y="719138"/>
            <a:ext cx="4802188" cy="3602037"/>
          </a:xfrm>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lIns="92231" tIns="46116" rIns="92231" bIns="46116" numCol="1" anchor="t" anchorCtr="0" compatLnSpc="1">
            <a:prstTxWarp prst="textNoShape">
              <a:avLst/>
            </a:prstTxWarp>
          </a:bodyPr>
          <a:lstStyle/>
          <a:p>
            <a:r>
              <a:rPr lang="en-US" b="1" smtClean="0"/>
              <a:t>THE NDRRMC FURTHER CRAFTED THE NATIONAL DRRM PLAN COVERING THE PERIOD 2011 TO 2028 TO COINCIDE WITH THE IMPLEMENTING HORIZON OF THE NATIONAL CLIMATE CHANGE ACTION PLAN OF THE PHILIPPINES. </a:t>
            </a:r>
            <a:endParaRPr lang="fil-PH" smtClean="0"/>
          </a:p>
          <a:p>
            <a:r>
              <a:rPr lang="en-US" b="1" smtClean="0"/>
              <a:t> </a:t>
            </a:r>
            <a:endParaRPr lang="fil-PH" smtClean="0"/>
          </a:p>
          <a:p>
            <a:r>
              <a:rPr lang="en-US" b="1" smtClean="0"/>
              <a:t>THE LONG TERM GOALS OF THE PLAN CORRESPOND TO THE 4 THEMATIC AREAS OF: PREVENTION AND MITIGATION; PREPAREDNESS; RESPONSE AND REHABILITATION AND RECOVERY EFFORTS.</a:t>
            </a:r>
            <a:endParaRPr lang="fil-PH" smtClean="0"/>
          </a:p>
          <a:p>
            <a:endParaRPr lang="en-US" sz="1000" smtClean="0">
              <a:cs typeface="Arial" charset="0"/>
            </a:endParaRPr>
          </a:p>
        </p:txBody>
      </p:sp>
      <p:sp>
        <p:nvSpPr>
          <p:cNvPr id="32772" name="Slide Number Placeholder 4"/>
          <p:cNvSpPr txBox="1">
            <a:spLocks noGrp="1"/>
          </p:cNvSpPr>
          <p:nvPr/>
        </p:nvSpPr>
        <p:spPr bwMode="auto">
          <a:xfrm>
            <a:off x="4144963" y="9118600"/>
            <a:ext cx="3168650" cy="481013"/>
          </a:xfrm>
          <a:prstGeom prst="rect">
            <a:avLst/>
          </a:prstGeom>
          <a:noFill/>
          <a:ln w="9525">
            <a:noFill/>
            <a:miter lim="800000"/>
            <a:headEnd/>
            <a:tailEnd/>
          </a:ln>
        </p:spPr>
        <p:txBody>
          <a:bodyPr lIns="92231" tIns="46116" rIns="92231" bIns="46116" anchor="b"/>
          <a:lstStyle/>
          <a:p>
            <a:pPr algn="r"/>
            <a:fld id="{1F96A12A-DF1F-49EF-9A39-DA6DA2E79E79}" type="slidenum">
              <a:rPr lang="en-US" sz="1200">
                <a:latin typeface="Calibri" pitchFamily="34" charset="0"/>
              </a:rPr>
              <a:pPr algn="r"/>
              <a:t>10</a:t>
            </a:fld>
            <a:endParaRPr lang="en-US"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algn="just">
              <a:spcBef>
                <a:spcPct val="0"/>
              </a:spcBef>
              <a:buFont typeface="Wingdings" pitchFamily="2" charset="2"/>
              <a:buChar char="Ø"/>
            </a:pPr>
            <a:r>
              <a:rPr lang="en-US" smtClean="0">
                <a:latin typeface="Arial" charset="0"/>
                <a:cs typeface="Arial" charset="0"/>
              </a:rPr>
              <a:t>RA 10121 is implemented by the NDRRMC through its support network as shown... </a:t>
            </a:r>
          </a:p>
          <a:p>
            <a:pPr algn="just">
              <a:spcBef>
                <a:spcPct val="0"/>
              </a:spcBef>
              <a:buFont typeface="Wingdings" pitchFamily="2" charset="2"/>
              <a:buNone/>
            </a:pPr>
            <a:endParaRPr lang="en-US" smtClean="0">
              <a:latin typeface="Arial" charset="0"/>
              <a:cs typeface="Arial" charset="0"/>
            </a:endParaRPr>
          </a:p>
          <a:p>
            <a:pPr algn="just">
              <a:spcBef>
                <a:spcPct val="0"/>
              </a:spcBef>
              <a:buFont typeface="Wingdings" pitchFamily="2" charset="2"/>
              <a:buChar char="Ø"/>
            </a:pPr>
            <a:r>
              <a:rPr lang="en-US" smtClean="0">
                <a:latin typeface="Arial" charset="0"/>
                <a:cs typeface="Arial" charset="0"/>
              </a:rPr>
              <a:t>The structure of the national council is replicated in all regions, whereby the Regional DRRMCs are now chaired by the Regional Director of OCD, except for two Regional DRRMCs, ARMM and NCR.  ARMM is chaired by its Governor and NCR is chaired by the MMDA Chairman</a:t>
            </a:r>
          </a:p>
          <a:p>
            <a:pPr algn="just">
              <a:spcBef>
                <a:spcPct val="0"/>
              </a:spcBef>
              <a:buFont typeface="Wingdings" pitchFamily="2" charset="2"/>
              <a:buChar char="Ø"/>
            </a:pPr>
            <a:endParaRPr lang="en-US" smtClean="0">
              <a:latin typeface="Arial" charset="0"/>
              <a:cs typeface="Arial" charset="0"/>
            </a:endParaRPr>
          </a:p>
          <a:p>
            <a:pPr algn="just">
              <a:spcBef>
                <a:spcPct val="0"/>
              </a:spcBef>
              <a:buFont typeface="Wingdings" pitchFamily="2" charset="2"/>
              <a:buChar char="Ø"/>
            </a:pPr>
            <a:r>
              <a:rPr lang="en-US" smtClean="0">
                <a:latin typeface="Arial" charset="0"/>
                <a:cs typeface="Arial" charset="0"/>
              </a:rPr>
              <a:t>From the regional level, local DRRMCs – provincial, city, municipal levels – have their own councils formed and chaired by their respective local chief executives.  </a:t>
            </a:r>
          </a:p>
          <a:p>
            <a:pPr algn="just">
              <a:spcBef>
                <a:spcPct val="0"/>
              </a:spcBef>
              <a:buFont typeface="Wingdings" pitchFamily="2" charset="2"/>
              <a:buChar char="Ø"/>
            </a:pPr>
            <a:endParaRPr lang="en-US" smtClean="0">
              <a:latin typeface="Arial" charset="0"/>
              <a:cs typeface="Arial" charset="0"/>
            </a:endParaRPr>
          </a:p>
          <a:p>
            <a:pPr algn="just">
              <a:spcBef>
                <a:spcPct val="0"/>
              </a:spcBef>
              <a:buFont typeface="Wingdings" pitchFamily="2" charset="2"/>
              <a:buChar char="Ø"/>
            </a:pPr>
            <a:r>
              <a:rPr lang="en-US" smtClean="0">
                <a:latin typeface="Arial" charset="0"/>
                <a:cs typeface="Arial" charset="0"/>
              </a:rPr>
              <a:t>At the barangay level, the BDRRM committee is assumed by the existing Barangay Development Council.</a:t>
            </a:r>
          </a:p>
          <a:p>
            <a:pPr algn="just">
              <a:spcBef>
                <a:spcPct val="0"/>
              </a:spcBef>
            </a:pPr>
            <a:endParaRPr lang="en-US" smtClean="0">
              <a:latin typeface="Arial" charset="0"/>
              <a:cs typeface="Arial" charset="0"/>
            </a:endParaRPr>
          </a:p>
          <a:p>
            <a:pPr algn="just">
              <a:spcBef>
                <a:spcPct val="0"/>
              </a:spcBef>
            </a:pPr>
            <a:endParaRPr lang="en-US" smtClean="0">
              <a:latin typeface="Arial" charset="0"/>
              <a:cs typeface="Arial" charset="0"/>
            </a:endParaRPr>
          </a:p>
        </p:txBody>
      </p:sp>
      <p:sp>
        <p:nvSpPr>
          <p:cNvPr id="34819" name="Slide Number Placeholder 4"/>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7E6BE3-0A2E-4624-939E-BDC410D08CF5}" type="slidenum">
              <a:rPr lang="en-US" smtClean="0"/>
              <a:pPr/>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IN RESPONSE TO ACTUAL CALAMITIES AND DISASTERS, WE IMMEDIATELY MOBILIZE SEARCH, RESCUE AND HEALTH SERVICES.</a:t>
            </a:r>
          </a:p>
          <a:p>
            <a:endParaRPr lang="fil-PH" smtClean="0"/>
          </a:p>
          <a:p>
            <a:r>
              <a:rPr lang="en-US" b="1" smtClean="0"/>
              <a:t>FOR AFFECTED CITIZENS, WE PROVIDE TEMPORARY SHELTER, WATER, SANITATION AND HYGIENE. FINANCIAL ASSISTANCE IS ALSO GIVEN TO CALAMITY VICTIMS WHILE EFFICIENT MANAGEMENT OF EVACUATION CENTERS IS ALWAYS ASPIRED IN ORDER TO MINIMIZE DISRUPTION TO THE WAY OF LIFE OF AFFECTED COMMUNITIES. </a:t>
            </a:r>
            <a:endParaRPr lang="fil-PH" smtClean="0"/>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8747D7C-82A3-404C-A67F-9F8D1BC1C3CD}" type="slidenum">
              <a:rPr lang="en-US" smtClean="0"/>
              <a:pPr/>
              <a:t>13</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IN RESPONSE TO ACTUAL CALAMITIES AND DISASTERS, WE IMMEDIATELY MOBILIZE SEARCH, RESCUE AND HEALTH SERVICES.</a:t>
            </a:r>
          </a:p>
          <a:p>
            <a:endParaRPr lang="fil-PH" smtClean="0"/>
          </a:p>
          <a:p>
            <a:r>
              <a:rPr lang="en-US" b="1" smtClean="0"/>
              <a:t>FOR AFFECTED CITIZENS, WE PROVIDE TEMPORARY SHELTER, WATER, SANITATION AND HYGIENE. FINANCIAL ASSISTANCE IS ALSO GIVEN TO CALAMITY VICTIMS WHILE EFFICIENT MANAGEMENT OF EVACUATION CENTERS IS ALWAYS ASPIRED IN ORDER TO MINIMIZE DISRUPTION TO THE WAY OF LIFE OF AFFECTED COMMUNITIES. </a:t>
            </a:r>
            <a:endParaRPr lang="fil-PH" smtClean="0"/>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0A9F926-1C79-4345-AD5D-AB3EF3A8DAC5}" type="slidenum">
              <a:rPr lang="en-US" smtClean="0"/>
              <a:pPr/>
              <a:t>14</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IN RESPONSE TO ACTUAL CALAMITIES AND DISASTERS, WE IMMEDIATELY MOBILIZE SEARCH, RESCUE AND HEALTH SERVICES.</a:t>
            </a:r>
          </a:p>
          <a:p>
            <a:endParaRPr lang="fil-PH" smtClean="0"/>
          </a:p>
          <a:p>
            <a:r>
              <a:rPr lang="en-US" b="1" smtClean="0"/>
              <a:t>FOR AFFECTED CITIZENS, WE PROVIDE TEMPORARY SHELTER, WATER, SANITATION AND HYGIENE. FINANCIAL ASSISTANCE IS ALSO GIVEN TO CALAMITY VICTIMS WHILE EFFICIENT MANAGEMENT OF EVACUATION CENTERS IS ALWAYS ASPIRED IN ORDER TO MINIMIZE DISRUPTION TO THE WAY OF LIFE OF AFFECTED COMMUNITIES. </a:t>
            </a:r>
            <a:endParaRPr lang="fil-PH" smtClean="0"/>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E47D4C4-5465-40EB-A0A6-A1DFF8F79C83}" type="slidenum">
              <a:rPr lang="en-US" smtClean="0"/>
              <a:pPr/>
              <a:t>15</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IN RESPONSE TO ACTUAL CALAMITIES AND DISASTERS, WE IMMEDIATELY MOBILIZE SEARCH, RESCUE AND HEALTH SERVICES.</a:t>
            </a:r>
          </a:p>
          <a:p>
            <a:endParaRPr lang="fil-PH" smtClean="0"/>
          </a:p>
          <a:p>
            <a:r>
              <a:rPr lang="en-US" b="1" smtClean="0"/>
              <a:t>FOR AFFECTED CITIZENS, WE PROVIDE TEMPORARY SHELTER, WATER, SANITATION AND HYGIENE. FINANCIAL ASSISTANCE IS ALSO GIVEN TO CALAMITY VICTIMS WHILE EFFICIENT MANAGEMENT OF EVACUATION CENTERS IS ALWAYS ASPIRED IN ORDER TO MINIMIZE DISRUPTION TO THE WAY OF LIFE OF AFFECTED COMMUNITIES. </a:t>
            </a:r>
            <a:endParaRPr lang="fil-PH" smtClean="0"/>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AFD309C-4ABA-4815-98E1-5400A866F451}" type="slidenum">
              <a:rPr lang="en-US" smtClean="0"/>
              <a:pPr/>
              <a:t>16</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IN RESPONSE TO ACTUAL CALAMITIES AND DISASTERS, WE IMMEDIATELY MOBILIZE SEARCH, RESCUE AND HEALTH SERVICES.</a:t>
            </a:r>
          </a:p>
          <a:p>
            <a:endParaRPr lang="fil-PH" smtClean="0"/>
          </a:p>
          <a:p>
            <a:r>
              <a:rPr lang="en-US" b="1" smtClean="0"/>
              <a:t>FOR AFFECTED CITIZENS, WE PROVIDE TEMPORARY SHELTER, WATER, SANITATION AND HYGIENE. FINANCIAL ASSISTANCE IS ALSO GIVEN TO CALAMITY VICTIMS WHILE EFFICIENT MANAGEMENT OF EVACUATION CENTERS IS ALWAYS ASPIRED IN ORDER TO MINIMIZE DISRUPTION TO THE WAY OF LIFE OF AFFECTED COMMUNITIES. </a:t>
            </a:r>
            <a:endParaRPr lang="fil-PH" smtClean="0"/>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006B67-0F98-4079-A968-6C5535D095E9}" type="slidenum">
              <a:rPr lang="en-US" smtClean="0"/>
              <a:pPr/>
              <a:t>17</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marL="1588" indent="-1588" algn="just">
              <a:defRPr/>
            </a:pPr>
            <a:r>
              <a:rPr lang="en-US" sz="1400" dirty="0" smtClean="0"/>
              <a:t>This commitment highlights the LCEs’ dedication to work with the National Government to put DRRM as among, from disaster. I would like everyone to read together this draft commitment to DRRM action, which THE </a:t>
            </a:r>
            <a:r>
              <a:rPr lang="en-US" sz="1400" dirty="0" err="1" smtClean="0"/>
              <a:t>lceS</a:t>
            </a:r>
            <a:r>
              <a:rPr lang="en-US" sz="1400" dirty="0" smtClean="0"/>
              <a:t> will ALL officially address during the National Summit on March 20 2012 before His Excellency, President Aquino.</a:t>
            </a:r>
            <a:endParaRPr lang="en-US" sz="1400" dirty="0" smtClean="0">
              <a:solidFill>
                <a:schemeClr val="bg1"/>
              </a:solidFill>
            </a:endParaRPr>
          </a:p>
          <a:p>
            <a:pPr marL="1588" indent="-1588" algn="just">
              <a:defRPr/>
            </a:pPr>
            <a:endParaRPr lang="en-US" sz="1400" dirty="0" smtClean="0">
              <a:solidFill>
                <a:schemeClr val="bg1"/>
              </a:solidFill>
            </a:endParaRPr>
          </a:p>
          <a:p>
            <a:pPr marL="1588" indent="-1588" algn="just">
              <a:defRPr/>
            </a:pPr>
            <a:r>
              <a:rPr lang="en-US" sz="1400" dirty="0" smtClean="0">
                <a:solidFill>
                  <a:schemeClr val="bg1"/>
                </a:solidFill>
              </a:rPr>
              <a:t>“We, the Local Chief Executives of the Philippines, as the lead actors of Disaster Risk Reduction and Management in our own localities, do hereby declare our commitment to work with the National Government and other stakeholders in:</a:t>
            </a:r>
          </a:p>
          <a:p>
            <a:pPr marL="1588" indent="-1588" algn="just">
              <a:defRPr/>
            </a:pPr>
            <a:endParaRPr lang="en-US" sz="1400" b="1" dirty="0" smtClean="0">
              <a:solidFill>
                <a:schemeClr val="bg1"/>
              </a:solidFill>
            </a:endParaRPr>
          </a:p>
          <a:p>
            <a:pPr marL="1588" indent="-1588" algn="just">
              <a:buFont typeface="Arial" pitchFamily="34" charset="0"/>
              <a:buChar char="•"/>
              <a:defRPr/>
            </a:pPr>
            <a:r>
              <a:rPr lang="en-US" sz="1400" b="1" dirty="0" smtClean="0">
                <a:solidFill>
                  <a:schemeClr val="bg1"/>
                </a:solidFill>
              </a:rPr>
              <a:t> </a:t>
            </a:r>
            <a:r>
              <a:rPr lang="en-US" b="1" dirty="0" smtClean="0">
                <a:solidFill>
                  <a:schemeClr val="bg1"/>
                </a:solidFill>
              </a:rPr>
              <a:t>preparing and building the capacities of our communities to effectively anticipate, respond to, and recover from the impacts of likely, imminent or current hazard events or conditions;</a:t>
            </a:r>
          </a:p>
          <a:p>
            <a:pPr marL="1588" indent="-1588" algn="just">
              <a:buFont typeface="Arial" pitchFamily="34" charset="0"/>
              <a:buChar char="•"/>
              <a:defRPr/>
            </a:pPr>
            <a:endParaRPr lang="en-US" b="1" dirty="0" smtClean="0">
              <a:solidFill>
                <a:schemeClr val="bg1"/>
              </a:solidFill>
            </a:endParaRPr>
          </a:p>
          <a:p>
            <a:pPr marL="1588" indent="-1588" algn="just">
              <a:buFont typeface="Arial" pitchFamily="34" charset="0"/>
              <a:buChar char="•"/>
              <a:defRPr/>
            </a:pPr>
            <a:r>
              <a:rPr lang="en-US" b="1" dirty="0" smtClean="0">
                <a:solidFill>
                  <a:schemeClr val="bg1"/>
                </a:solidFill>
              </a:rPr>
              <a:t>preventing and mitigating the adverse impacts of hazards and related disasters affecting our communities</a:t>
            </a:r>
            <a:r>
              <a:rPr lang="en-US" dirty="0" smtClean="0">
                <a:solidFill>
                  <a:schemeClr val="bg1"/>
                </a:solidFill>
              </a:rPr>
              <a:t>;</a:t>
            </a:r>
          </a:p>
          <a:p>
            <a:pPr marL="1588" indent="-1588" algn="just">
              <a:buFont typeface="Arial" pitchFamily="34" charset="0"/>
              <a:buChar char="•"/>
              <a:defRPr/>
            </a:pPr>
            <a:endParaRPr lang="en-US" dirty="0" smtClean="0">
              <a:solidFill>
                <a:schemeClr val="bg1"/>
              </a:solidFill>
            </a:endParaRPr>
          </a:p>
          <a:p>
            <a:pPr marL="1588" indent="-1588" algn="just">
              <a:buFont typeface="Arial" pitchFamily="34" charset="0"/>
              <a:buChar char="•"/>
              <a:defRPr/>
            </a:pPr>
            <a:r>
              <a:rPr lang="en-US" b="1" dirty="0" smtClean="0">
                <a:solidFill>
                  <a:schemeClr val="bg1"/>
                </a:solidFill>
              </a:rPr>
              <a:t>restoring our communities’ livelihood and improving our local facilities and infrastructures in the aftermath of a disaster; and </a:t>
            </a:r>
          </a:p>
          <a:p>
            <a:pPr marL="1588" indent="-1588" algn="just">
              <a:buFont typeface="Arial" pitchFamily="34" charset="0"/>
              <a:buChar char="•"/>
              <a:defRPr/>
            </a:pPr>
            <a:endParaRPr lang="en-US" b="1" dirty="0" smtClean="0">
              <a:solidFill>
                <a:schemeClr val="bg1"/>
              </a:solidFill>
            </a:endParaRPr>
          </a:p>
          <a:p>
            <a:pPr marL="1588" indent="-1588" algn="just">
              <a:buFont typeface="Arial" pitchFamily="34" charset="0"/>
              <a:buChar char="•"/>
              <a:defRPr/>
            </a:pPr>
            <a:r>
              <a:rPr lang="en-US" b="1" dirty="0" smtClean="0">
                <a:solidFill>
                  <a:schemeClr val="bg1"/>
                </a:solidFill>
              </a:rPr>
              <a:t>responding to disasters and ensuring the preservation of the lives and properties of the communities</a:t>
            </a:r>
            <a:endParaRPr lang="en-US" dirty="0" smtClean="0">
              <a:solidFill>
                <a:schemeClr val="bg1"/>
              </a:solidFill>
            </a:endParaRPr>
          </a:p>
          <a:p>
            <a:pPr>
              <a:defRPr/>
            </a:pPr>
            <a:endParaRPr lang="en-US" dirty="0"/>
          </a:p>
        </p:txBody>
      </p:sp>
      <p:sp>
        <p:nvSpPr>
          <p:cNvPr id="481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C219BA0-EDD7-4F7D-92FB-70EE602D7D1E}" type="slidenum">
              <a:rPr lang="en-US" smtClean="0"/>
              <a:pPr/>
              <a:t>18</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marL="1588" indent="-1588" algn="just">
              <a:defRPr/>
            </a:pPr>
            <a:r>
              <a:rPr lang="en-US" sz="1400" dirty="0" smtClean="0"/>
              <a:t>This commitment highlights the LCEs’ dedication to work with the National Government to put DRRM as among, from disaster. I would like everyone to read together this draft commitment to DRRM action, which THE </a:t>
            </a:r>
            <a:r>
              <a:rPr lang="en-US" sz="1400" dirty="0" err="1" smtClean="0"/>
              <a:t>lceS</a:t>
            </a:r>
            <a:r>
              <a:rPr lang="en-US" sz="1400" dirty="0" smtClean="0"/>
              <a:t> will ALL officially address during the National Summit on March 20 2012 before His Excellency, President Aquino.</a:t>
            </a:r>
            <a:endParaRPr lang="en-US" sz="1400" dirty="0" smtClean="0">
              <a:solidFill>
                <a:schemeClr val="bg1"/>
              </a:solidFill>
            </a:endParaRPr>
          </a:p>
          <a:p>
            <a:pPr marL="1588" indent="-1588" algn="just">
              <a:defRPr/>
            </a:pPr>
            <a:endParaRPr lang="en-US" sz="1400" dirty="0" smtClean="0">
              <a:solidFill>
                <a:schemeClr val="bg1"/>
              </a:solidFill>
            </a:endParaRPr>
          </a:p>
          <a:p>
            <a:pPr marL="1588" indent="-1588" algn="just">
              <a:defRPr/>
            </a:pPr>
            <a:r>
              <a:rPr lang="en-US" sz="1400" dirty="0" smtClean="0">
                <a:solidFill>
                  <a:schemeClr val="bg1"/>
                </a:solidFill>
              </a:rPr>
              <a:t>“We, the Local Chief Executives of the Philippines, as the lead actors of Disaster Risk Reduction and Management in our own localities, do hereby declare our commitment to work with the National Government and other stakeholders in:</a:t>
            </a:r>
          </a:p>
          <a:p>
            <a:pPr marL="1588" indent="-1588" algn="just">
              <a:defRPr/>
            </a:pPr>
            <a:endParaRPr lang="en-US" sz="1400" b="1" dirty="0" smtClean="0">
              <a:solidFill>
                <a:schemeClr val="bg1"/>
              </a:solidFill>
            </a:endParaRPr>
          </a:p>
          <a:p>
            <a:pPr marL="1588" indent="-1588" algn="just">
              <a:buFont typeface="Arial" pitchFamily="34" charset="0"/>
              <a:buChar char="•"/>
              <a:defRPr/>
            </a:pPr>
            <a:r>
              <a:rPr lang="en-US" sz="1400" b="1" dirty="0" smtClean="0">
                <a:solidFill>
                  <a:schemeClr val="bg1"/>
                </a:solidFill>
              </a:rPr>
              <a:t> </a:t>
            </a:r>
            <a:r>
              <a:rPr lang="en-US" b="1" dirty="0" smtClean="0">
                <a:solidFill>
                  <a:schemeClr val="bg1"/>
                </a:solidFill>
              </a:rPr>
              <a:t>preparing and building the capacities of our communities to effectively anticipate, respond to, and recover from the impacts of likely, imminent or current hazard events or conditions;</a:t>
            </a:r>
          </a:p>
          <a:p>
            <a:pPr marL="1588" indent="-1588" algn="just">
              <a:buFont typeface="Arial" pitchFamily="34" charset="0"/>
              <a:buChar char="•"/>
              <a:defRPr/>
            </a:pPr>
            <a:endParaRPr lang="en-US" b="1" dirty="0" smtClean="0">
              <a:solidFill>
                <a:schemeClr val="bg1"/>
              </a:solidFill>
            </a:endParaRPr>
          </a:p>
          <a:p>
            <a:pPr marL="1588" indent="-1588" algn="just">
              <a:buFont typeface="Arial" pitchFamily="34" charset="0"/>
              <a:buChar char="•"/>
              <a:defRPr/>
            </a:pPr>
            <a:r>
              <a:rPr lang="en-US" b="1" dirty="0" smtClean="0">
                <a:solidFill>
                  <a:schemeClr val="bg1"/>
                </a:solidFill>
              </a:rPr>
              <a:t>preventing and mitigating the adverse impacts of hazards and related disasters affecting our communities</a:t>
            </a:r>
            <a:r>
              <a:rPr lang="en-US" dirty="0" smtClean="0">
                <a:solidFill>
                  <a:schemeClr val="bg1"/>
                </a:solidFill>
              </a:rPr>
              <a:t>;</a:t>
            </a:r>
          </a:p>
          <a:p>
            <a:pPr marL="1588" indent="-1588" algn="just">
              <a:buFont typeface="Arial" pitchFamily="34" charset="0"/>
              <a:buChar char="•"/>
              <a:defRPr/>
            </a:pPr>
            <a:endParaRPr lang="en-US" dirty="0" smtClean="0">
              <a:solidFill>
                <a:schemeClr val="bg1"/>
              </a:solidFill>
            </a:endParaRPr>
          </a:p>
          <a:p>
            <a:pPr marL="1588" indent="-1588" algn="just">
              <a:buFont typeface="Arial" pitchFamily="34" charset="0"/>
              <a:buChar char="•"/>
              <a:defRPr/>
            </a:pPr>
            <a:r>
              <a:rPr lang="en-US" b="1" dirty="0" smtClean="0">
                <a:solidFill>
                  <a:schemeClr val="bg1"/>
                </a:solidFill>
              </a:rPr>
              <a:t>restoring our communities’ livelihood and improving our local facilities and infrastructures in the aftermath of a disaster; and </a:t>
            </a:r>
          </a:p>
          <a:p>
            <a:pPr marL="1588" indent="-1588" algn="just">
              <a:buFont typeface="Arial" pitchFamily="34" charset="0"/>
              <a:buChar char="•"/>
              <a:defRPr/>
            </a:pPr>
            <a:endParaRPr lang="en-US" b="1" dirty="0" smtClean="0">
              <a:solidFill>
                <a:schemeClr val="bg1"/>
              </a:solidFill>
            </a:endParaRPr>
          </a:p>
          <a:p>
            <a:pPr marL="1588" indent="-1588" algn="just">
              <a:buFont typeface="Arial" pitchFamily="34" charset="0"/>
              <a:buChar char="•"/>
              <a:defRPr/>
            </a:pPr>
            <a:r>
              <a:rPr lang="en-US" b="1" dirty="0" smtClean="0">
                <a:solidFill>
                  <a:schemeClr val="bg1"/>
                </a:solidFill>
              </a:rPr>
              <a:t>responding to disasters and ensuring the preservation of the lives and properties of the communities</a:t>
            </a:r>
            <a:endParaRPr lang="en-US" dirty="0" smtClean="0">
              <a:solidFill>
                <a:schemeClr val="bg1"/>
              </a:solidFill>
            </a:endParaRPr>
          </a:p>
          <a:p>
            <a:pPr>
              <a:defRPr/>
            </a:pPr>
            <a:endParaRPr lang="en-US" dirty="0"/>
          </a:p>
        </p:txBody>
      </p:sp>
      <p:sp>
        <p:nvSpPr>
          <p:cNvPr id="501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B9598E3-96F0-46EB-B0BC-3B7BF19A6E72}" type="slidenum">
              <a:rPr lang="en-US" smtClean="0"/>
              <a:pPr/>
              <a:t>19</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IN RESPONSE TO ACTUAL CALAMITIES AND DISASTERS, WE IMMEDIATELY MOBILIZE SEARCH, RESCUE AND HEALTH SERVICES.</a:t>
            </a:r>
          </a:p>
          <a:p>
            <a:endParaRPr lang="fil-PH" smtClean="0"/>
          </a:p>
          <a:p>
            <a:r>
              <a:rPr lang="en-US" b="1" smtClean="0"/>
              <a:t>FOR AFFECTED CITIZENS, WE PROVIDE TEMPORARY SHELTER, WATER, SANITATION AND HYGIENE. FINANCIAL ASSISTANCE IS ALSO GIVEN TO CALAMITY VICTIMS WHILE EFFICIENT MANAGEMENT OF EVACUATION CENTERS IS ALWAYS ASPIRED IN ORDER TO MINIMIZE DISRUPTION TO THE WAY OF LIFE OF AFFECTED COMMUNITIES. </a:t>
            </a:r>
            <a:endParaRPr lang="fil-PH" smtClean="0"/>
          </a:p>
        </p:txBody>
      </p:sp>
      <p:sp>
        <p:nvSpPr>
          <p:cNvPr id="522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3F08243-6E4F-4D2F-916B-6B2F4423F415}" type="slidenum">
              <a:rPr lang="en-US" smtClean="0"/>
              <a:pPr/>
              <a:t>20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ACE3773-D7EB-4480-B4D1-2444EF12A93D}" type="datetimeFigureOut">
              <a:rPr lang="en-US"/>
              <a:pPr>
                <a:defRPr/>
              </a:pPr>
              <a:t>07/04/2013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36EBDF-3C7E-4027-BEF3-7AF3FC9A9530}" type="slidenum">
              <a:rPr lang="en-US"/>
              <a:pPr>
                <a:defRPr/>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56B5707-66B1-4603-808E-0C3829019A8D}" type="datetimeFigureOut">
              <a:rPr lang="en-US"/>
              <a:pPr>
                <a:defRPr/>
              </a:pPr>
              <a:t>07/04/2013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BB69E0-A8BC-4071-8C98-F16B01D7BDE2}" type="slidenum">
              <a:rPr lang="en-US"/>
              <a:pPr>
                <a:defRPr/>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FB1A5C4-310D-4EAC-B1D1-FBC1B0981F10}" type="datetimeFigureOut">
              <a:rPr lang="en-US"/>
              <a:pPr>
                <a:defRPr/>
              </a:pPr>
              <a:t>07/04/2013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7B365E-F6FF-4F82-A8C5-CD08A4E2352A}" type="slidenum">
              <a:rPr lang="en-US"/>
              <a:pPr>
                <a:defRPr/>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24D5D73-A665-4303-851D-7A894C8B22E9}" type="datetimeFigureOut">
              <a:rPr lang="en-US"/>
              <a:pPr>
                <a:defRPr/>
              </a:pPr>
              <a:t>07/04/2013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68254B-4A1F-40E1-9ABF-0AA4D63225DF}" type="slidenum">
              <a:rPr lang="en-US"/>
              <a:pPr>
                <a:defRPr/>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28F2A65-D21D-4A11-943C-273A7560A74B}" type="datetimeFigureOut">
              <a:rPr lang="en-US"/>
              <a:pPr>
                <a:defRPr/>
              </a:pPr>
              <a:t>07/04/2013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486B389-5CE8-49A0-ADA8-41F4845DD5D8}" type="slidenum">
              <a:rPr lang="en-US"/>
              <a:pPr>
                <a:defRPr/>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4"/>
          <p:cNvGrpSpPr>
            <a:grpSpLocks/>
          </p:cNvGrpSpPr>
          <p:nvPr userDrawn="1"/>
        </p:nvGrpSpPr>
        <p:grpSpPr bwMode="auto">
          <a:xfrm>
            <a:off x="0" y="0"/>
            <a:ext cx="9144000" cy="6858000"/>
            <a:chOff x="0" y="0"/>
            <a:chExt cx="9144000" cy="6858000"/>
          </a:xfrm>
        </p:grpSpPr>
        <p:pic>
          <p:nvPicPr>
            <p:cNvPr id="3" name="Picture 5"/>
            <p:cNvPicPr>
              <a:picLocks noChangeAspect="1"/>
            </p:cNvPicPr>
            <p:nvPr/>
          </p:nvPicPr>
          <p:blipFill>
            <a:blip r:embed="rId2" cstate="print">
              <a:lum bright="70000"/>
              <a:extLst/>
            </a:blip>
            <a:stretch>
              <a:fillRect/>
            </a:stretch>
          </p:blipFill>
          <p:spPr>
            <a:xfrm>
              <a:off x="1143000" y="914400"/>
              <a:ext cx="7467600" cy="5214246"/>
            </a:xfrm>
            <a:prstGeom prst="rect">
              <a:avLst/>
            </a:prstGeom>
            <a:ln>
              <a:noFill/>
            </a:ln>
            <a:effectLst/>
            <a:scene3d>
              <a:camera prst="perspectiveHeroicExtremeRightFacing"/>
              <a:lightRig rig="threePt" dir="t"/>
            </a:scene3d>
          </p:spPr>
        </p:pic>
        <p:sp>
          <p:nvSpPr>
            <p:cNvPr id="4" name="Rectangle 6"/>
            <p:cNvSpPr/>
            <p:nvPr/>
          </p:nvSpPr>
          <p:spPr>
            <a:xfrm>
              <a:off x="0" y="0"/>
              <a:ext cx="9144000" cy="6858000"/>
            </a:xfrm>
            <a:prstGeom prst="rect">
              <a:avLst/>
            </a:prstGeom>
            <a:solidFill>
              <a:schemeClr val="accent3">
                <a:lumMod val="40000"/>
                <a:lumOff val="6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l-PH" dirty="0">
                <a:solidFill>
                  <a:srgbClr val="92D050"/>
                </a:solidFill>
              </a:endParaRPr>
            </a:p>
          </p:txBody>
        </p:sp>
      </p:grpSp>
      <p:sp>
        <p:nvSpPr>
          <p:cNvPr id="5" name="Date Placeholder 3"/>
          <p:cNvSpPr>
            <a:spLocks noGrp="1"/>
          </p:cNvSpPr>
          <p:nvPr>
            <p:ph type="dt" sz="half" idx="10"/>
          </p:nvPr>
        </p:nvSpPr>
        <p:spPr/>
        <p:txBody>
          <a:bodyPr/>
          <a:lstStyle>
            <a:lvl1pPr>
              <a:defRPr/>
            </a:lvl1pPr>
          </a:lstStyle>
          <a:p>
            <a:pPr>
              <a:defRPr/>
            </a:pPr>
            <a:fld id="{64D96634-2416-45A9-8CAF-4972F4572679}" type="datetimeFigureOut">
              <a:rPr lang="en-US"/>
              <a:pPr>
                <a:defRPr/>
              </a:pPr>
              <a:t>07/04/2013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DE931DE-6FA6-4036-8B7E-9DD8E91834FA}" type="slidenum">
              <a:rPr lang="en-US"/>
              <a:pPr>
                <a:defRPr/>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7"/>
          <p:cNvGrpSpPr>
            <a:grpSpLocks/>
          </p:cNvGrpSpPr>
          <p:nvPr userDrawn="1"/>
        </p:nvGrpSpPr>
        <p:grpSpPr bwMode="auto">
          <a:xfrm>
            <a:off x="0" y="0"/>
            <a:ext cx="9144000" cy="6858000"/>
            <a:chOff x="0" y="0"/>
            <a:chExt cx="9144000" cy="6858000"/>
          </a:xfrm>
        </p:grpSpPr>
        <p:pic>
          <p:nvPicPr>
            <p:cNvPr id="6" name="Picture 8"/>
            <p:cNvPicPr>
              <a:picLocks noChangeAspect="1"/>
            </p:cNvPicPr>
            <p:nvPr/>
          </p:nvPicPr>
          <p:blipFill>
            <a:blip r:embed="rId2" cstate="print">
              <a:lum bright="70000"/>
              <a:extLst/>
            </a:blip>
            <a:stretch>
              <a:fillRect/>
            </a:stretch>
          </p:blipFill>
          <p:spPr>
            <a:xfrm>
              <a:off x="1143000" y="914400"/>
              <a:ext cx="7467600" cy="5214246"/>
            </a:xfrm>
            <a:prstGeom prst="rect">
              <a:avLst/>
            </a:prstGeom>
            <a:ln>
              <a:noFill/>
            </a:ln>
            <a:effectLst/>
            <a:scene3d>
              <a:camera prst="perspectiveHeroicExtremeRightFacing"/>
              <a:lightRig rig="threePt" dir="t"/>
            </a:scene3d>
          </p:spPr>
        </p:pic>
        <p:sp>
          <p:nvSpPr>
            <p:cNvPr id="7" name="Rectangle 9"/>
            <p:cNvSpPr/>
            <p:nvPr/>
          </p:nvSpPr>
          <p:spPr>
            <a:xfrm>
              <a:off x="0" y="0"/>
              <a:ext cx="9144000" cy="6858000"/>
            </a:xfrm>
            <a:prstGeom prst="rect">
              <a:avLst/>
            </a:prstGeom>
            <a:solidFill>
              <a:schemeClr val="accent3">
                <a:lumMod val="40000"/>
                <a:lumOff val="6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l-PH" dirty="0">
                <a:solidFill>
                  <a:srgbClr val="92D050"/>
                </a:solidFill>
              </a:endParaRPr>
            </a:p>
          </p:txBody>
        </p:sp>
      </p:grpSp>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838200" y="251460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lstStyle>
          <a:p>
            <a:pPr>
              <a:defRPr/>
            </a:pPr>
            <a:fld id="{C4ED58C4-F57E-4027-A7F0-1407E8B7CF53}" type="datetimeFigureOut">
              <a:rPr lang="en-US"/>
              <a:pPr>
                <a:defRPr/>
              </a:pPr>
              <a:t>07/04/2013</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E9D16884-CB2A-4B87-92BD-62BE082F528B}" type="slidenum">
              <a:rPr lang="en-US"/>
              <a:pPr>
                <a:defRPr/>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7406562-6958-4A93-9F32-EB5539E29B5A}" type="datetimeFigureOut">
              <a:rPr lang="en-US"/>
              <a:pPr>
                <a:defRPr/>
              </a:pPr>
              <a:t>07/04/2013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AC1E00E-99CC-46FF-8A76-E59657D9F133}"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2332037"/>
            <a:ext cx="8229600"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86015AE-D6CC-4A54-96D3-0FBC80853BEE}" type="datetimeFigureOut">
              <a:rPr lang="en-US"/>
              <a:pPr>
                <a:defRPr/>
              </a:pPr>
              <a:t>07/04/2013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872344-1EA9-4DE6-98B5-6ECEF71C6E92}" type="slidenum">
              <a:rPr lang="en-US"/>
              <a:pPr>
                <a:defRPr/>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EE1A58E-5879-4388-87A2-418BA8379A3F}" type="datetimeFigureOut">
              <a:rPr lang="en-US"/>
              <a:pPr>
                <a:defRPr/>
              </a:pPr>
              <a:t>07/04/2013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F1C6C9F-BFDE-4BA9-B523-1F5F612BB842}" type="slidenum">
              <a:rPr lang="en-US"/>
              <a:pPr>
                <a:defRPr/>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fil-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Date Placeholder 3"/>
          <p:cNvSpPr>
            <a:spLocks noGrp="1"/>
          </p:cNvSpPr>
          <p:nvPr>
            <p:ph type="dt" sz="half" idx="10"/>
          </p:nvPr>
        </p:nvSpPr>
        <p:spPr/>
        <p:txBody>
          <a:bodyPr/>
          <a:lstStyle>
            <a:lvl1pPr>
              <a:defRPr smtClean="0"/>
            </a:lvl1pPr>
          </a:lstStyle>
          <a:p>
            <a:pPr>
              <a:defRPr/>
            </a:pPr>
            <a:fld id="{83FE6666-21B5-475C-9CDC-AC806B6F8B27}" type="datetimeFigureOut">
              <a:rPr lang="fil-PH"/>
              <a:pPr>
                <a:defRPr/>
              </a:pPr>
              <a:t>4/7/2013</a:t>
            </a:fld>
            <a:endParaRPr lang="fil-PH"/>
          </a:p>
        </p:txBody>
      </p:sp>
      <p:sp>
        <p:nvSpPr>
          <p:cNvPr id="5" name="Footer Placeholder 4"/>
          <p:cNvSpPr>
            <a:spLocks noGrp="1"/>
          </p:cNvSpPr>
          <p:nvPr>
            <p:ph type="ftr" sz="quarter" idx="11"/>
          </p:nvPr>
        </p:nvSpPr>
        <p:spPr/>
        <p:txBody>
          <a:bodyPr/>
          <a:lstStyle>
            <a:lvl1pPr>
              <a:defRPr/>
            </a:lvl1pPr>
          </a:lstStyle>
          <a:p>
            <a:pPr>
              <a:defRPr/>
            </a:pPr>
            <a:endParaRPr lang="fil-PH"/>
          </a:p>
        </p:txBody>
      </p:sp>
      <p:sp>
        <p:nvSpPr>
          <p:cNvPr id="6" name="Slide Number Placeholder 5"/>
          <p:cNvSpPr>
            <a:spLocks noGrp="1"/>
          </p:cNvSpPr>
          <p:nvPr>
            <p:ph type="sldNum" sz="quarter" idx="12"/>
          </p:nvPr>
        </p:nvSpPr>
        <p:spPr/>
        <p:txBody>
          <a:bodyPr/>
          <a:lstStyle>
            <a:lvl1pPr>
              <a:defRPr smtClean="0"/>
            </a:lvl1pPr>
          </a:lstStyle>
          <a:p>
            <a:pPr>
              <a:defRPr/>
            </a:pPr>
            <a:fld id="{96DE5E55-DEAB-4435-9F0A-D828781063B3}" type="slidenum">
              <a:rPr lang="fil-PH"/>
              <a:pPr>
                <a:defRPr/>
              </a:pPr>
              <a:t>‹#›</a:t>
            </a:fld>
            <a:endParaRPr lang="fil-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pPr>
              <a:defRPr/>
            </a:pPr>
            <a:fld id="{AF524920-4F1E-4B93-A9C7-0744592179D1}" type="datetimeFigureOut">
              <a:rPr lang="en-US"/>
              <a:pPr>
                <a:defRPr/>
              </a:pPr>
              <a:t>07/04/2013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Arial" pitchFamily="34" charset="0"/>
              </a:defRPr>
            </a:lvl1pPr>
          </a:lstStyle>
          <a:p>
            <a:pPr>
              <a:defRPr/>
            </a:pPr>
            <a:fld id="{116113CE-C73C-476C-98D6-94F1DA05BF48}" type="slidenum">
              <a:rPr lang="en-US"/>
              <a:pPr>
                <a:defRPr/>
              </a:pPr>
              <a:t>‹#›</a:t>
            </a:fld>
            <a:endParaRPr lang="en-US"/>
          </a:p>
        </p:txBody>
      </p:sp>
      <p:grpSp>
        <p:nvGrpSpPr>
          <p:cNvPr id="1030" name="Group 7"/>
          <p:cNvGrpSpPr>
            <a:grpSpLocks/>
          </p:cNvGrpSpPr>
          <p:nvPr userDrawn="1"/>
        </p:nvGrpSpPr>
        <p:grpSpPr bwMode="auto">
          <a:xfrm>
            <a:off x="0" y="0"/>
            <a:ext cx="9144000" cy="6858000"/>
            <a:chOff x="0" y="0"/>
            <a:chExt cx="9144000" cy="6858000"/>
          </a:xfrm>
        </p:grpSpPr>
        <p:pic>
          <p:nvPicPr>
            <p:cNvPr id="9" name="Picture 8"/>
            <p:cNvPicPr>
              <a:picLocks noChangeAspect="1"/>
            </p:cNvPicPr>
            <p:nvPr/>
          </p:nvPicPr>
          <p:blipFill>
            <a:blip r:embed="rId14" cstate="print">
              <a:lum bright="70000"/>
              <a:extLst/>
            </a:blip>
            <a:stretch>
              <a:fillRect/>
            </a:stretch>
          </p:blipFill>
          <p:spPr>
            <a:xfrm>
              <a:off x="1143000" y="914400"/>
              <a:ext cx="7467600" cy="5214246"/>
            </a:xfrm>
            <a:prstGeom prst="rect">
              <a:avLst/>
            </a:prstGeom>
            <a:ln>
              <a:noFill/>
            </a:ln>
            <a:effectLst/>
            <a:scene3d>
              <a:camera prst="perspectiveHeroicExtremeRightFacing"/>
              <a:lightRig rig="threePt" dir="t"/>
            </a:scene3d>
          </p:spPr>
        </p:pic>
        <p:sp>
          <p:nvSpPr>
            <p:cNvPr id="10" name="Rectangle 9"/>
            <p:cNvSpPr/>
            <p:nvPr/>
          </p:nvSpPr>
          <p:spPr>
            <a:xfrm>
              <a:off x="0" y="0"/>
              <a:ext cx="9144000" cy="6858000"/>
            </a:xfrm>
            <a:prstGeom prst="rect">
              <a:avLst/>
            </a:prstGeom>
            <a:solidFill>
              <a:schemeClr val="accent3">
                <a:lumMod val="40000"/>
                <a:lumOff val="6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l-PH" dirty="0">
                <a:solidFill>
                  <a:srgbClr val="92D050"/>
                </a:solidFill>
              </a:endParaRPr>
            </a:p>
          </p:txBody>
        </p:sp>
      </p:grpSp>
    </p:spTree>
  </p:cSld>
  <p:clrMap bg1="lt1" tx1="dk1" bg2="lt2" tx2="dk2" accent1="accent1" accent2="accent2" accent3="accent3" accent4="accent4" accent5="accent5" accent6="accent6" hlink="hlink" folHlink="folHlink"/>
  <p:sldLayoutIdLst>
    <p:sldLayoutId id="2147484714" r:id="rId1"/>
    <p:sldLayoutId id="2147484715" r:id="rId2"/>
    <p:sldLayoutId id="2147484713" r:id="rId3"/>
    <p:sldLayoutId id="2147484712" r:id="rId4"/>
    <p:sldLayoutId id="2147484711" r:id="rId5"/>
    <p:sldLayoutId id="2147484710" r:id="rId6"/>
    <p:sldLayoutId id="2147484716" r:id="rId7"/>
    <p:sldLayoutId id="2147484717" r:id="rId8"/>
    <p:sldLayoutId id="2147484709" r:id="rId9"/>
    <p:sldLayoutId id="2147484708" r:id="rId10"/>
    <p:sldLayoutId id="2147484707" r:id="rId11"/>
    <p:sldLayoutId id="2147484718" r:id="rId12"/>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hyperlink" Target="http://reliefweb.int/sites/reliefweb.int/files/resources/2012.07.05.ADSR_2011.pdf" TargetMode="Externa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reliefweb.int/sites/reliefweb.int/files.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ehs.unu.edu/file/get/10487.pdf" TargetMode="External"/><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www.ehs.unu.edu/file/get/10487.pdf"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jpe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slide" Target="slide2.xml"/></Relationships>
</file>

<file path=ppt/slides/_rels/slide1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1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 Diagonal Corner Rectangle 8"/>
          <p:cNvSpPr/>
          <p:nvPr/>
        </p:nvSpPr>
        <p:spPr>
          <a:xfrm>
            <a:off x="76200" y="4343400"/>
            <a:ext cx="7162800" cy="2057400"/>
          </a:xfrm>
          <a:prstGeom prst="round2DiagRect">
            <a:avLst/>
          </a:prstGeom>
          <a:gradFill flip="none" rotWithShape="1">
            <a:gsLst>
              <a:gs pos="0">
                <a:schemeClr val="bg1"/>
              </a:gs>
              <a:gs pos="100000">
                <a:srgbClr val="006600"/>
              </a:gs>
            </a:gsLst>
            <a:lin ang="5400000" scaled="1"/>
            <a:tileRect/>
          </a:gradFill>
        </p:spPr>
        <p:style>
          <a:lnRef idx="3">
            <a:schemeClr val="lt1"/>
          </a:lnRef>
          <a:fillRef idx="1">
            <a:schemeClr val="dk1"/>
          </a:fillRef>
          <a:effectRef idx="1">
            <a:schemeClr val="dk1"/>
          </a:effectRef>
          <a:fontRef idx="minor">
            <a:schemeClr val="lt1"/>
          </a:fontRef>
        </p:style>
        <p:txBody>
          <a:bodyPr anchor="ctr"/>
          <a:lstStyle/>
          <a:p>
            <a:pPr algn="ctr">
              <a:defRPr/>
            </a:pPr>
            <a:endParaRPr lang="fil-PH" dirty="0">
              <a:solidFill>
                <a:srgbClr val="FF0000"/>
              </a:solidFill>
            </a:endParaRPr>
          </a:p>
        </p:txBody>
      </p:sp>
      <p:sp>
        <p:nvSpPr>
          <p:cNvPr id="6" name="Oval 5"/>
          <p:cNvSpPr/>
          <p:nvPr/>
        </p:nvSpPr>
        <p:spPr>
          <a:xfrm>
            <a:off x="4724400" y="3200400"/>
            <a:ext cx="4648200" cy="4114800"/>
          </a:xfrm>
          <a:prstGeom prst="ellipse">
            <a:avLst/>
          </a:prstGeom>
          <a:gradFill flip="none" rotWithShape="1">
            <a:gsLst>
              <a:gs pos="0">
                <a:srgbClr val="5E9EFF"/>
              </a:gs>
              <a:gs pos="39999">
                <a:srgbClr val="85C2FF"/>
              </a:gs>
              <a:gs pos="70000">
                <a:srgbClr val="C4D6EB"/>
              </a:gs>
              <a:gs pos="100000">
                <a:srgbClr val="FFEBFA"/>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387" name="WordArt 3"/>
          <p:cNvSpPr>
            <a:spLocks noChangeArrowheads="1" noChangeShapeType="1" noTextEdit="1"/>
          </p:cNvSpPr>
          <p:nvPr/>
        </p:nvSpPr>
        <p:spPr bwMode="auto">
          <a:xfrm>
            <a:off x="241300" y="4876800"/>
            <a:ext cx="4330700" cy="573088"/>
          </a:xfrm>
          <a:prstGeom prst="rect">
            <a:avLst/>
          </a:prstGeom>
        </p:spPr>
        <p:txBody>
          <a:bodyPr wrap="none" fromWordArt="1">
            <a:prstTxWarp prst="textPlain">
              <a:avLst>
                <a:gd name="adj" fmla="val 50000"/>
              </a:avLst>
            </a:prstTxWarp>
          </a:bodyPr>
          <a:lstStyle/>
          <a:p>
            <a:pPr algn="ctr"/>
            <a:r>
              <a:rPr lang="en-US" sz="4000" b="1" kern="10">
                <a:ln w="19050">
                  <a:solidFill>
                    <a:srgbClr val="008000"/>
                  </a:solidFill>
                  <a:round/>
                  <a:headEnd/>
                  <a:tailEnd/>
                </a:ln>
                <a:solidFill>
                  <a:schemeClr val="bg1"/>
                </a:solidFill>
                <a:latin typeface="Arial"/>
                <a:cs typeface="Arial"/>
              </a:rPr>
              <a:t>USec Eduardo D Del Rosario</a:t>
            </a:r>
          </a:p>
        </p:txBody>
      </p:sp>
      <p:sp>
        <p:nvSpPr>
          <p:cNvPr id="16388" name="Rectangle 10"/>
          <p:cNvSpPr>
            <a:spLocks noChangeArrowheads="1"/>
          </p:cNvSpPr>
          <p:nvPr/>
        </p:nvSpPr>
        <p:spPr bwMode="auto">
          <a:xfrm>
            <a:off x="-304800" y="5449888"/>
            <a:ext cx="5181600" cy="830262"/>
          </a:xfrm>
          <a:prstGeom prst="rect">
            <a:avLst/>
          </a:prstGeom>
          <a:noFill/>
          <a:ln w="9525">
            <a:noFill/>
            <a:miter lim="800000"/>
            <a:headEnd/>
            <a:tailEnd/>
          </a:ln>
        </p:spPr>
        <p:txBody>
          <a:bodyPr>
            <a:spAutoFit/>
          </a:bodyPr>
          <a:lstStyle/>
          <a:p>
            <a:pPr algn="ctr"/>
            <a:r>
              <a:rPr lang="en-US" sz="2400" b="1">
                <a:solidFill>
                  <a:schemeClr val="bg1"/>
                </a:solidFill>
                <a:latin typeface="Arial Narrow" pitchFamily="34" charset="0"/>
              </a:rPr>
              <a:t>Executive Director,  NDRRMC</a:t>
            </a:r>
          </a:p>
          <a:p>
            <a:pPr algn="ctr"/>
            <a:r>
              <a:rPr lang="en-US" sz="2400" b="1">
                <a:solidFill>
                  <a:schemeClr val="bg1"/>
                </a:solidFill>
                <a:latin typeface="Arial Narrow" pitchFamily="34" charset="0"/>
              </a:rPr>
              <a:t>Philippines</a:t>
            </a:r>
          </a:p>
        </p:txBody>
      </p:sp>
      <p:pic>
        <p:nvPicPr>
          <p:cNvPr id="12" name="Picture 2" descr="C:\Users\ADMIN\Desktop\OCD Presentations-DRRM Summit\Banner.jpg"/>
          <p:cNvPicPr>
            <a:picLocks noChangeAspect="1" noChangeArrowheads="1"/>
          </p:cNvPicPr>
          <p:nvPr/>
        </p:nvPicPr>
        <p:blipFill>
          <a:blip r:embed="rId2"/>
          <a:srcRect b="26681"/>
          <a:stretch>
            <a:fillRect/>
          </a:stretch>
        </p:blipFill>
        <p:spPr bwMode="auto">
          <a:xfrm>
            <a:off x="5334000" y="4113213"/>
            <a:ext cx="3328988" cy="2363787"/>
          </a:xfrm>
          <a:prstGeom prst="rect">
            <a:avLst/>
          </a:prstGeom>
          <a:ln>
            <a:noFill/>
          </a:ln>
          <a:effectLst>
            <a:outerShdw blurRad="292100" dist="139700" dir="2700000" algn="tl" rotWithShape="0">
              <a:srgbClr val="333333">
                <a:alpha val="65000"/>
              </a:srgbClr>
            </a:outerShdw>
          </a:effectLst>
        </p:spPr>
      </p:pic>
      <p:sp>
        <p:nvSpPr>
          <p:cNvPr id="14" name="AutoShape 2">
            <a:hlinkClick r:id="rId3" action="ppaction://hlinksldjump"/>
          </p:cNvPr>
          <p:cNvSpPr>
            <a:spLocks noChangeArrowheads="1"/>
          </p:cNvSpPr>
          <p:nvPr/>
        </p:nvSpPr>
        <p:spPr bwMode="blackWhite">
          <a:xfrm>
            <a:off x="152400" y="381000"/>
            <a:ext cx="11125200" cy="2667000"/>
          </a:xfrm>
          <a:prstGeom prst="roundRect">
            <a:avLst/>
          </a:prstGeom>
          <a:gradFill flip="none" rotWithShape="1">
            <a:gsLst>
              <a:gs pos="0">
                <a:schemeClr val="bg1">
                  <a:alpha val="0"/>
                </a:schemeClr>
              </a:gs>
              <a:gs pos="0">
                <a:srgbClr val="006600"/>
              </a:gs>
            </a:gsLst>
            <a:lin ang="10800000" scaled="1"/>
            <a:tileRect/>
          </a:gradFill>
          <a:ln w="9525">
            <a:noFill/>
            <a:round/>
            <a:headEnd/>
            <a:tailEnd/>
          </a:ln>
          <a:effectLst/>
        </p:spPr>
        <p:txBody>
          <a:bodyPr lIns="92075" tIns="46038" rIns="92075" bIns="46038" anchor="ctr"/>
          <a:lstStyle/>
          <a:p>
            <a:pPr algn="r">
              <a:lnSpc>
                <a:spcPct val="80000"/>
              </a:lnSpc>
              <a:spcBef>
                <a:spcPct val="50000"/>
              </a:spcBef>
              <a:defRPr/>
            </a:pPr>
            <a:endParaRPr lang="en-US" sz="3000" b="1" i="1" dirty="0">
              <a:solidFill>
                <a:schemeClr val="bg1"/>
              </a:solidFill>
              <a:latin typeface="Arial" pitchFamily="34" charset="0"/>
              <a:cs typeface="Arial" pitchFamily="34" charset="0"/>
            </a:endParaRPr>
          </a:p>
        </p:txBody>
      </p:sp>
      <p:sp>
        <p:nvSpPr>
          <p:cNvPr id="15" name="WordArt 9"/>
          <p:cNvSpPr>
            <a:spLocks noChangeArrowheads="1" noChangeShapeType="1" noTextEdit="1"/>
          </p:cNvSpPr>
          <p:nvPr/>
        </p:nvSpPr>
        <p:spPr bwMode="auto">
          <a:xfrm>
            <a:off x="3429000" y="2305050"/>
            <a:ext cx="5384800" cy="59055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none" fromWordArt="1">
            <a:prstTxWarp prst="textPlain">
              <a:avLst>
                <a:gd name="adj" fmla="val 50000"/>
              </a:avLst>
            </a:prstTxWarp>
          </a:bodyPr>
          <a:lstStyle/>
          <a:p>
            <a:pPr algn="ctr">
              <a:defRPr/>
            </a:pPr>
            <a:r>
              <a:rPr lang="en-US" sz="6000" b="1" i="1" kern="10" dirty="0">
                <a:ln w="18000">
                  <a:noFill/>
                  <a:prstDash val="solid"/>
                  <a:miter lim="800000"/>
                </a:ln>
                <a:solidFill>
                  <a:schemeClr val="bg1"/>
                </a:solidFill>
                <a:effectLst>
                  <a:outerShdw blurRad="25500" dist="23000" dir="7020000" algn="tl">
                    <a:srgbClr val="000000">
                      <a:alpha val="50000"/>
                    </a:srgbClr>
                  </a:outerShdw>
                </a:effectLst>
                <a:latin typeface="Arial" pitchFamily="34" charset="0"/>
                <a:cs typeface="Arial" pitchFamily="34" charset="0"/>
              </a:rPr>
              <a:t> __  _________  ______</a:t>
            </a:r>
            <a:endParaRPr lang="fil-PH" sz="6000" b="1" i="1" kern="10" dirty="0">
              <a:ln w="18000">
                <a:noFill/>
                <a:prstDash val="solid"/>
                <a:miter lim="800000"/>
              </a:ln>
              <a:solidFill>
                <a:schemeClr val="bg1"/>
              </a:solidFill>
              <a:effectLst>
                <a:outerShdw blurRad="25500" dist="23000" dir="7020000" algn="tl">
                  <a:srgbClr val="000000">
                    <a:alpha val="50000"/>
                  </a:srgbClr>
                </a:outerShdw>
              </a:effectLst>
              <a:latin typeface="Arial" pitchFamily="34" charset="0"/>
              <a:cs typeface="Arial" pitchFamily="34" charset="0"/>
            </a:endParaRPr>
          </a:p>
        </p:txBody>
      </p:sp>
      <p:cxnSp>
        <p:nvCxnSpPr>
          <p:cNvPr id="16" name="Straight Connector 15"/>
          <p:cNvCxnSpPr/>
          <p:nvPr/>
        </p:nvCxnSpPr>
        <p:spPr>
          <a:xfrm>
            <a:off x="381000" y="2112963"/>
            <a:ext cx="8504238" cy="1587"/>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17" name="WordArt 9"/>
          <p:cNvSpPr>
            <a:spLocks noChangeArrowheads="1" noChangeShapeType="1" noTextEdit="1"/>
          </p:cNvSpPr>
          <p:nvPr/>
        </p:nvSpPr>
        <p:spPr bwMode="auto">
          <a:xfrm>
            <a:off x="3124200" y="304800"/>
            <a:ext cx="5734050" cy="68580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none" fromWordArt="1">
            <a:prstTxWarp prst="textPlain">
              <a:avLst>
                <a:gd name="adj" fmla="val 50000"/>
              </a:avLst>
            </a:prstTxWarp>
          </a:bodyPr>
          <a:lstStyle/>
          <a:p>
            <a:pPr algn="ctr">
              <a:defRPr/>
            </a:pPr>
            <a:r>
              <a:rPr lang="en-US" sz="6000" b="1" i="1" kern="10" dirty="0">
                <a:ln w="28575">
                  <a:solidFill>
                    <a:srgbClr val="008000"/>
                  </a:solidFill>
                  <a:prstDash val="solid"/>
                  <a:miter lim="800000"/>
                </a:ln>
                <a:solidFill>
                  <a:schemeClr val="bg1"/>
                </a:solidFill>
                <a:effectLst>
                  <a:outerShdw blurRad="25500" dist="23000" dir="7020000" algn="tl">
                    <a:srgbClr val="000000">
                      <a:alpha val="50000"/>
                    </a:srgbClr>
                  </a:outerShdw>
                </a:effectLst>
                <a:latin typeface="Arial" pitchFamily="34" charset="0"/>
                <a:cs typeface="Arial" pitchFamily="34" charset="0"/>
              </a:rPr>
              <a:t> _______  ___  ________</a:t>
            </a:r>
          </a:p>
        </p:txBody>
      </p:sp>
      <p:sp>
        <p:nvSpPr>
          <p:cNvPr id="19" name="WordArt 9"/>
          <p:cNvSpPr>
            <a:spLocks noChangeArrowheads="1" noChangeShapeType="1" noTextEdit="1"/>
          </p:cNvSpPr>
          <p:nvPr/>
        </p:nvSpPr>
        <p:spPr bwMode="auto">
          <a:xfrm>
            <a:off x="4038600" y="1143000"/>
            <a:ext cx="4895850" cy="89535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none" fromWordArt="1">
            <a:prstTxWarp prst="textPlain">
              <a:avLst>
                <a:gd name="adj" fmla="val 50000"/>
              </a:avLst>
            </a:prstTxWarp>
          </a:bodyPr>
          <a:lstStyle/>
          <a:p>
            <a:pPr algn="ctr">
              <a:defRPr/>
            </a:pPr>
            <a:r>
              <a:rPr lang="en-US" sz="6000" b="1" i="1" kern="10" dirty="0">
                <a:ln w="28575">
                  <a:solidFill>
                    <a:srgbClr val="008000"/>
                  </a:solidFill>
                  <a:prstDash val="solid"/>
                  <a:miter lim="800000"/>
                </a:ln>
                <a:solidFill>
                  <a:schemeClr val="bg1"/>
                </a:solidFill>
                <a:effectLst>
                  <a:outerShdw blurRad="25500" dist="23000" dir="7020000" algn="tl">
                    <a:srgbClr val="000000">
                      <a:alpha val="50000"/>
                    </a:srgbClr>
                  </a:outerShdw>
                </a:effectLst>
                <a:latin typeface="Arial" pitchFamily="34" charset="0"/>
                <a:cs typeface="Arial" pitchFamily="34" charset="0"/>
              </a:rPr>
              <a:t>___  _________ </a:t>
            </a:r>
            <a:endParaRPr lang="fil-PH" sz="6000" b="1" i="1" kern="10" dirty="0">
              <a:ln w="28575">
                <a:solidFill>
                  <a:srgbClr val="008000"/>
                </a:solidFill>
                <a:prstDash val="solid"/>
                <a:miter lim="800000"/>
              </a:ln>
              <a:solidFill>
                <a:schemeClr val="bg1"/>
              </a:solidFill>
              <a:effectLst>
                <a:outerShdw blurRad="25500" dist="23000" dir="7020000" algn="tl">
                  <a:srgbClr val="000000">
                    <a:alpha val="50000"/>
                  </a:srgbClr>
                </a:outerShdw>
              </a:effectLst>
              <a:latin typeface="Arial" pitchFamily="34" charset="0"/>
              <a:cs typeface="Arial" pitchFamily="34" charset="0"/>
            </a:endParaRPr>
          </a:p>
        </p:txBody>
      </p:sp>
      <p:pic>
        <p:nvPicPr>
          <p:cNvPr id="20" name="Picture 19"/>
          <p:cNvPicPr>
            <a:picLocks noChangeAspect="1"/>
          </p:cNvPicPr>
          <p:nvPr/>
        </p:nvPicPr>
        <p:blipFill>
          <a:blip r:embed="rId4" cstate="print">
            <a:extLst/>
          </a:blip>
          <a:stretch>
            <a:fillRect/>
          </a:stretch>
        </p:blipFill>
        <p:spPr>
          <a:xfrm>
            <a:off x="76200" y="521970"/>
            <a:ext cx="2895600" cy="1600200"/>
          </a:xfrm>
          <a:prstGeom prst="rect">
            <a:avLst/>
          </a:prstGeom>
          <a:ln>
            <a:noFill/>
          </a:ln>
          <a:effectLst>
            <a:outerShdw blurRad="190500" algn="tl" rotWithShape="0">
              <a:srgbClr val="000000">
                <a:alpha val="70000"/>
              </a:srgbClr>
            </a:outerShdw>
            <a:reflection blurRad="6350" stA="50000" endA="300" endPos="55000" dir="5400000" sy="-100000" algn="bl" rotWithShape="0"/>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rot="10800000">
            <a:off x="-1752600" y="1905000"/>
            <a:ext cx="10229850" cy="3733800"/>
          </a:xfrm>
          <a:prstGeom prst="roundRect">
            <a:avLst/>
          </a:prstGeom>
          <a:gradFill flip="none" rotWithShape="1">
            <a:gsLst>
              <a:gs pos="0">
                <a:srgbClr val="D6B19C"/>
              </a:gs>
              <a:gs pos="30000">
                <a:srgbClr val="D49E6C"/>
              </a:gs>
              <a:gs pos="70000">
                <a:srgbClr val="A65528"/>
              </a:gs>
              <a:gs pos="100000">
                <a:srgbClr val="663012"/>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410" name="Content Placeholder 2"/>
          <p:cNvSpPr>
            <a:spLocks noGrp="1"/>
          </p:cNvSpPr>
          <p:nvPr>
            <p:ph idx="4294967295"/>
          </p:nvPr>
        </p:nvSpPr>
        <p:spPr>
          <a:xfrm>
            <a:off x="0" y="1371600"/>
            <a:ext cx="9144000" cy="5486400"/>
          </a:xfrm>
        </p:spPr>
        <p:txBody>
          <a:bodyPr/>
          <a:lstStyle/>
          <a:p>
            <a:pPr>
              <a:buFont typeface="Arial" charset="0"/>
              <a:buNone/>
            </a:pPr>
            <a:endParaRPr lang="en-US" b="1" smtClean="0"/>
          </a:p>
          <a:p>
            <a:pPr>
              <a:buFont typeface="Arial" charset="0"/>
              <a:buNone/>
            </a:pPr>
            <a:endParaRPr lang="en-US" b="1" smtClean="0"/>
          </a:p>
          <a:p>
            <a:pPr>
              <a:buFont typeface="Arial" charset="0"/>
              <a:buNone/>
            </a:pPr>
            <a:r>
              <a:rPr lang="en-US" b="1" smtClean="0"/>
              <a:t>		</a:t>
            </a:r>
            <a:endParaRPr lang="en-US" smtClean="0"/>
          </a:p>
          <a:p>
            <a:pPr>
              <a:buFont typeface="Arial" charset="0"/>
              <a:buNone/>
            </a:pPr>
            <a:endParaRPr lang="en-US" smtClean="0"/>
          </a:p>
          <a:p>
            <a:pPr eaLnBrk="1" hangingPunct="1">
              <a:buFont typeface="Wingdings 3" pitchFamily="18" charset="2"/>
              <a:buNone/>
            </a:pPr>
            <a:endParaRPr lang="en-US" smtClean="0"/>
          </a:p>
          <a:p>
            <a:pPr eaLnBrk="1" hangingPunct="1">
              <a:buFont typeface="Wingdings 3" pitchFamily="18" charset="2"/>
              <a:buNone/>
            </a:pPr>
            <a:r>
              <a:rPr lang="en-US" sz="3600" smtClean="0"/>
              <a:t> </a:t>
            </a:r>
          </a:p>
          <a:p>
            <a:pPr eaLnBrk="1" hangingPunct="1">
              <a:buFont typeface="Wingdings 3" pitchFamily="18" charset="2"/>
              <a:buNone/>
            </a:pPr>
            <a:endParaRPr lang="en-US" sz="3600" smtClean="0"/>
          </a:p>
          <a:p>
            <a:pPr eaLnBrk="1" hangingPunct="1">
              <a:buFont typeface="Wingdings 3" pitchFamily="18" charset="2"/>
              <a:buNone/>
            </a:pPr>
            <a:endParaRPr lang="en-US" sz="3600" smtClean="0"/>
          </a:p>
        </p:txBody>
      </p:sp>
      <p:sp>
        <p:nvSpPr>
          <p:cNvPr id="5" name="AutoShape 2">
            <a:hlinkClick r:id="rId3" action="ppaction://hlinksldjump"/>
          </p:cNvPr>
          <p:cNvSpPr>
            <a:spLocks noChangeArrowheads="1"/>
          </p:cNvSpPr>
          <p:nvPr/>
        </p:nvSpPr>
        <p:spPr bwMode="blackWhite">
          <a:xfrm>
            <a:off x="-3124200" y="409575"/>
            <a:ext cx="11658600" cy="1114425"/>
          </a:xfrm>
          <a:prstGeom prst="roundRect">
            <a:avLst>
              <a:gd name="adj" fmla="val 50000"/>
            </a:avLst>
          </a:prstGeom>
          <a:gradFill rotWithShape="0">
            <a:gsLst>
              <a:gs pos="0">
                <a:schemeClr val="bg1">
                  <a:alpha val="0"/>
                </a:schemeClr>
              </a:gs>
              <a:gs pos="100000">
                <a:srgbClr val="0000FF"/>
              </a:gs>
            </a:gsLst>
            <a:lin ang="0" scaled="1"/>
          </a:gradFill>
          <a:ln w="9525">
            <a:noFill/>
            <a:round/>
            <a:headEnd/>
            <a:tailEnd/>
          </a:ln>
        </p:spPr>
        <p:txBody>
          <a:bodyPr lIns="92075" tIns="46038" rIns="92075" bIns="46038" anchor="ctr"/>
          <a:lstStyle/>
          <a:p>
            <a:pPr algn="r">
              <a:lnSpc>
                <a:spcPct val="80000"/>
              </a:lnSpc>
              <a:spcBef>
                <a:spcPct val="50000"/>
              </a:spcBef>
            </a:pPr>
            <a:endParaRPr lang="fil-PH" sz="1600" b="1" i="1">
              <a:latin typeface="Trebuchet MS" pitchFamily="34" charset="0"/>
            </a:endParaRPr>
          </a:p>
        </p:txBody>
      </p:sp>
      <p:sp>
        <p:nvSpPr>
          <p:cNvPr id="7" name="WordArt 9"/>
          <p:cNvSpPr>
            <a:spLocks noChangeArrowheads="1" noChangeShapeType="1" noTextEdit="1"/>
          </p:cNvSpPr>
          <p:nvPr/>
        </p:nvSpPr>
        <p:spPr bwMode="auto">
          <a:xfrm>
            <a:off x="1981200" y="579438"/>
            <a:ext cx="5105400" cy="78740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none" fromWordArt="1">
            <a:prstTxWarp prst="textPlain">
              <a:avLst>
                <a:gd name="adj" fmla="val 50000"/>
              </a:avLst>
            </a:prstTxWarp>
          </a:bodyPr>
          <a:lstStyle/>
          <a:p>
            <a:pPr algn="ctr">
              <a:defRPr/>
            </a:pPr>
            <a:r>
              <a:rPr lang="en-US" sz="5400" b="1" i="1" kern="10" dirty="0">
                <a:ln w="18000">
                  <a:solidFill>
                    <a:schemeClr val="bg1"/>
                  </a:solidFill>
                  <a:prstDash val="solid"/>
                  <a:miter lim="800000"/>
                </a:ln>
                <a:solidFill>
                  <a:srgbClr val="FFC000"/>
                </a:solidFill>
                <a:effectLst>
                  <a:outerShdw blurRad="25500" dist="23000" dir="7020000" algn="tl">
                    <a:srgbClr val="000000">
                      <a:alpha val="50000"/>
                    </a:srgbClr>
                  </a:outerShdw>
                </a:effectLst>
                <a:latin typeface="Arial" pitchFamily="34" charset="0"/>
                <a:cs typeface="Arial" pitchFamily="34" charset="0"/>
              </a:rPr>
              <a:t> ____ __  ___________</a:t>
            </a:r>
            <a:endParaRPr lang="fil-PH" sz="5400" b="1" i="1" kern="10" dirty="0">
              <a:ln w="18000">
                <a:solidFill>
                  <a:schemeClr val="bg1"/>
                </a:solidFill>
                <a:prstDash val="solid"/>
                <a:miter lim="800000"/>
              </a:ln>
              <a:solidFill>
                <a:srgbClr val="FFC000"/>
              </a:solidFill>
              <a:effectLst>
                <a:outerShdw blurRad="25500" dist="23000" dir="7020000" algn="tl">
                  <a:srgbClr val="000000">
                    <a:alpha val="50000"/>
                  </a:srgbClr>
                </a:outerShdw>
              </a:effectLst>
              <a:latin typeface="Arial" pitchFamily="34" charset="0"/>
              <a:cs typeface="Arial" pitchFamily="34" charset="0"/>
            </a:endParaRPr>
          </a:p>
        </p:txBody>
      </p:sp>
      <p:sp>
        <p:nvSpPr>
          <p:cNvPr id="8" name="WordArt 12"/>
          <p:cNvSpPr>
            <a:spLocks noChangeArrowheads="1" noChangeShapeType="1" noTextEdit="1"/>
          </p:cNvSpPr>
          <p:nvPr/>
        </p:nvSpPr>
        <p:spPr bwMode="auto">
          <a:xfrm>
            <a:off x="990600" y="2225675"/>
            <a:ext cx="3124200" cy="5334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marL="857250" indent="-857250" algn="just">
              <a:defRPr/>
            </a:pPr>
            <a:r>
              <a:rPr lang="fil-PH" sz="3600" i="1" kern="10" dirty="0">
                <a:ln w="19050">
                  <a:solidFill>
                    <a:schemeClr val="bg1"/>
                  </a:solidFill>
                  <a:round/>
                  <a:headEnd/>
                  <a:tailEnd/>
                </a:ln>
                <a:solidFill>
                  <a:srgbClr val="0000FF"/>
                </a:solidFill>
                <a:effectLst>
                  <a:outerShdw blurRad="38100" dist="38100" dir="2700000" algn="tl">
                    <a:srgbClr val="000000">
                      <a:alpha val="43137"/>
                    </a:srgbClr>
                  </a:outerShdw>
                </a:effectLst>
                <a:latin typeface="Arial Black"/>
                <a:cs typeface="Arial" pitchFamily="34" charset="0"/>
              </a:rPr>
              <a:t>       _________</a:t>
            </a:r>
          </a:p>
        </p:txBody>
      </p:sp>
      <p:sp>
        <p:nvSpPr>
          <p:cNvPr id="10" name="WordArt 12"/>
          <p:cNvSpPr>
            <a:spLocks noChangeArrowheads="1" noChangeShapeType="1" noTextEdit="1"/>
          </p:cNvSpPr>
          <p:nvPr/>
        </p:nvSpPr>
        <p:spPr bwMode="auto">
          <a:xfrm>
            <a:off x="990600" y="3048000"/>
            <a:ext cx="4572000" cy="5334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marL="857250" indent="-857250" algn="just">
              <a:defRPr/>
            </a:pPr>
            <a:r>
              <a:rPr lang="fil-PH" sz="3600" i="1" kern="10" dirty="0">
                <a:ln w="19050">
                  <a:solidFill>
                    <a:schemeClr val="bg1"/>
                  </a:solidFill>
                  <a:round/>
                  <a:headEnd/>
                  <a:tailEnd/>
                </a:ln>
                <a:solidFill>
                  <a:srgbClr val="0000FF"/>
                </a:solidFill>
                <a:effectLst>
                  <a:outerShdw blurRad="38100" dist="38100" dir="2700000" algn="tl">
                    <a:srgbClr val="000000">
                      <a:alpha val="43137"/>
                    </a:srgbClr>
                  </a:outerShdw>
                </a:effectLst>
                <a:latin typeface="Arial Black"/>
                <a:cs typeface="Arial" pitchFamily="34" charset="0"/>
              </a:rPr>
              <a:t>       _______  __      </a:t>
            </a:r>
          </a:p>
        </p:txBody>
      </p:sp>
      <p:sp>
        <p:nvSpPr>
          <p:cNvPr id="11" name="WordArt 12"/>
          <p:cNvSpPr>
            <a:spLocks noChangeArrowheads="1" noChangeShapeType="1" noTextEdit="1"/>
          </p:cNvSpPr>
          <p:nvPr/>
        </p:nvSpPr>
        <p:spPr bwMode="auto">
          <a:xfrm>
            <a:off x="990600" y="3886200"/>
            <a:ext cx="6477000" cy="4572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marL="857250" indent="-857250" algn="just">
              <a:defRPr/>
            </a:pPr>
            <a:r>
              <a:rPr lang="fil-PH" sz="3600" i="1" kern="10" dirty="0">
                <a:ln w="19050">
                  <a:solidFill>
                    <a:schemeClr val="bg1"/>
                  </a:solidFill>
                  <a:round/>
                  <a:headEnd/>
                  <a:tailEnd/>
                </a:ln>
                <a:solidFill>
                  <a:srgbClr val="0000FF"/>
                </a:solidFill>
                <a:effectLst>
                  <a:outerShdw blurRad="38100" dist="38100" dir="2700000" algn="tl">
                    <a:srgbClr val="000000">
                      <a:alpha val="43137"/>
                    </a:srgbClr>
                  </a:outerShdw>
                </a:effectLst>
                <a:latin typeface="Arial Black"/>
                <a:cs typeface="Arial" pitchFamily="34" charset="0"/>
              </a:rPr>
              <a:t>             _______  _____ ___    _</a:t>
            </a:r>
          </a:p>
        </p:txBody>
      </p:sp>
      <p:sp>
        <p:nvSpPr>
          <p:cNvPr id="12" name="WordArt 12"/>
          <p:cNvSpPr>
            <a:spLocks noChangeArrowheads="1" noChangeShapeType="1" noTextEdit="1"/>
          </p:cNvSpPr>
          <p:nvPr/>
        </p:nvSpPr>
        <p:spPr bwMode="auto">
          <a:xfrm>
            <a:off x="990600" y="4754563"/>
            <a:ext cx="3200400" cy="5334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marL="857250" indent="-857250" algn="just">
              <a:defRPr/>
            </a:pPr>
            <a:r>
              <a:rPr lang="fil-PH" sz="3600" i="1" kern="10" dirty="0">
                <a:ln w="19050">
                  <a:solidFill>
                    <a:schemeClr val="bg1"/>
                  </a:solidFill>
                  <a:round/>
                  <a:headEnd/>
                  <a:tailEnd/>
                </a:ln>
                <a:solidFill>
                  <a:srgbClr val="0000FF"/>
                </a:solidFill>
                <a:effectLst>
                  <a:outerShdw blurRad="38100" dist="38100" dir="2700000" algn="tl">
                    <a:srgbClr val="000000">
                      <a:alpha val="43137"/>
                    </a:srgbClr>
                  </a:outerShdw>
                </a:effectLst>
                <a:latin typeface="Arial Black"/>
                <a:cs typeface="Arial" pitchFamily="34" charset="0"/>
              </a:rPr>
              <a:t>       _________</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Left)">
                                      <p:cBhvr>
                                        <p:cTn id="7" dur="1000"/>
                                        <p:tgtEl>
                                          <p:spTgt spid="5"/>
                                        </p:tgtEl>
                                      </p:cBhvr>
                                    </p:animEffect>
                                  </p:childTnLst>
                                </p:cTn>
                              </p:par>
                              <p:par>
                                <p:cTn id="8" presetID="1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slide(fromBottom)">
                                      <p:cBhvr>
                                        <p:cTn id="10" dur="1000"/>
                                        <p:tgtEl>
                                          <p:spTgt spid="7"/>
                                        </p:tgtEl>
                                      </p:cBhvr>
                                    </p:animEffect>
                                  </p:childTnLst>
                                </p:cTn>
                              </p:par>
                            </p:childTnLst>
                          </p:cTn>
                        </p:par>
                        <p:par>
                          <p:cTn id="11" fill="hold">
                            <p:stCondLst>
                              <p:cond delay="1000"/>
                            </p:stCondLst>
                            <p:childTnLst>
                              <p:par>
                                <p:cTn id="12" presetID="2" presetClass="entr" presetSubtype="2"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l="10690" r="2609"/>
          <a:stretch>
            <a:fillRect/>
          </a:stretch>
        </p:blipFill>
        <p:spPr bwMode="auto">
          <a:xfrm>
            <a:off x="1203325" y="1295400"/>
            <a:ext cx="7848600" cy="4572000"/>
          </a:xfrm>
          <a:prstGeom prst="rect">
            <a:avLst/>
          </a:prstGeom>
          <a:noFill/>
          <a:ln w="9525">
            <a:solidFill>
              <a:schemeClr val="accent1">
                <a:shade val="50000"/>
              </a:schemeClr>
            </a:solidFill>
            <a:miter lim="800000"/>
            <a:headEnd/>
            <a:tailEnd/>
          </a:ln>
          <a:effectLst/>
        </p:spPr>
      </p:pic>
      <p:sp>
        <p:nvSpPr>
          <p:cNvPr id="5" name="Title 1"/>
          <p:cNvSpPr txBox="1">
            <a:spLocks/>
          </p:cNvSpPr>
          <p:nvPr/>
        </p:nvSpPr>
        <p:spPr>
          <a:xfrm>
            <a:off x="0" y="6400800"/>
            <a:ext cx="9144000" cy="457200"/>
          </a:xfrm>
          <a:prstGeom prst="rect">
            <a:avLst/>
          </a:prstGeom>
          <a:noFill/>
        </p:spPr>
        <p:txBody>
          <a:bodyPr/>
          <a:lstStyle/>
          <a:p>
            <a:pPr eaLnBrk="0" hangingPunct="0">
              <a:defRPr/>
            </a:pPr>
            <a:r>
              <a:rPr lang="en-US" sz="1600" dirty="0">
                <a:effectLst>
                  <a:outerShdw blurRad="31750" dist="25400" dir="5400000" algn="tl" rotWithShape="0">
                    <a:srgbClr val="000000">
                      <a:alpha val="25000"/>
                    </a:srgbClr>
                  </a:outerShdw>
                </a:effectLst>
                <a:latin typeface="+mj-lt"/>
                <a:cs typeface="Arial" pitchFamily="34" charset="0"/>
              </a:rPr>
              <a:t>Annual Disaster Statistical Review 2011 (USAID/OFDA </a:t>
            </a:r>
            <a:r>
              <a:rPr lang="en-US" sz="1600" dirty="0">
                <a:solidFill>
                  <a:schemeClr val="bg1"/>
                </a:solidFill>
                <a:latin typeface="Arial" pitchFamily="34" charset="0"/>
                <a:cs typeface="Arial" pitchFamily="34" charset="0"/>
                <a:hlinkClick r:id="rId4"/>
              </a:rPr>
              <a:t>http://reliefweb.int/sites/reliefweb.int/files.pdf</a:t>
            </a:r>
            <a:r>
              <a:rPr lang="en-US" sz="1600" dirty="0">
                <a:solidFill>
                  <a:schemeClr val="bg1"/>
                </a:solidFill>
                <a:effectLst>
                  <a:outerShdw blurRad="31750" dist="25400" dir="5400000" algn="tl" rotWithShape="0">
                    <a:srgbClr val="000000">
                      <a:alpha val="25000"/>
                    </a:srgbClr>
                  </a:outerShdw>
                </a:effectLst>
                <a:latin typeface="+mj-lt"/>
                <a:cs typeface="Arial" pitchFamily="34" charset="0"/>
              </a:rPr>
              <a:t>)</a:t>
            </a:r>
            <a:endParaRPr lang="en-US" sz="2400" dirty="0">
              <a:solidFill>
                <a:schemeClr val="bg1"/>
              </a:solidFill>
              <a:effectLst>
                <a:outerShdw blurRad="31750" dist="25400" dir="5400000" algn="tl" rotWithShape="0">
                  <a:srgbClr val="000000">
                    <a:alpha val="25000"/>
                  </a:srgbClr>
                </a:outerShdw>
              </a:effectLst>
              <a:latin typeface="+mj-lt"/>
              <a:cs typeface="Arial" pitchFamily="34" charset="0"/>
            </a:endParaRPr>
          </a:p>
        </p:txBody>
      </p:sp>
      <p:sp>
        <p:nvSpPr>
          <p:cNvPr id="19459" name="TextBox 14"/>
          <p:cNvSpPr txBox="1">
            <a:spLocks noChangeArrowheads="1"/>
          </p:cNvSpPr>
          <p:nvPr/>
        </p:nvSpPr>
        <p:spPr bwMode="auto">
          <a:xfrm>
            <a:off x="8610600" y="1504950"/>
            <a:ext cx="457200" cy="307975"/>
          </a:xfrm>
          <a:prstGeom prst="rect">
            <a:avLst/>
          </a:prstGeom>
          <a:noFill/>
          <a:ln w="9525">
            <a:noFill/>
            <a:miter lim="800000"/>
            <a:headEnd/>
            <a:tailEnd/>
          </a:ln>
        </p:spPr>
        <p:txBody>
          <a:bodyPr>
            <a:spAutoFit/>
          </a:bodyPr>
          <a:lstStyle/>
          <a:p>
            <a:r>
              <a:rPr lang="fil-PH" sz="1400" b="1">
                <a:solidFill>
                  <a:srgbClr val="FF0000"/>
                </a:solidFill>
              </a:rPr>
              <a:t>33</a:t>
            </a:r>
          </a:p>
        </p:txBody>
      </p:sp>
      <p:sp>
        <p:nvSpPr>
          <p:cNvPr id="19460" name="TextBox 15"/>
          <p:cNvSpPr txBox="1">
            <a:spLocks noChangeArrowheads="1"/>
          </p:cNvSpPr>
          <p:nvPr/>
        </p:nvSpPr>
        <p:spPr bwMode="auto">
          <a:xfrm>
            <a:off x="6408738" y="1933575"/>
            <a:ext cx="457200" cy="307975"/>
          </a:xfrm>
          <a:prstGeom prst="rect">
            <a:avLst/>
          </a:prstGeom>
          <a:noFill/>
          <a:ln w="9525">
            <a:noFill/>
            <a:miter lim="800000"/>
            <a:headEnd/>
            <a:tailEnd/>
          </a:ln>
        </p:spPr>
        <p:txBody>
          <a:bodyPr>
            <a:spAutoFit/>
          </a:bodyPr>
          <a:lstStyle/>
          <a:p>
            <a:r>
              <a:rPr lang="fil-PH" sz="1400" b="1">
                <a:solidFill>
                  <a:srgbClr val="FF0000"/>
                </a:solidFill>
              </a:rPr>
              <a:t>23</a:t>
            </a:r>
          </a:p>
        </p:txBody>
      </p:sp>
      <p:sp>
        <p:nvSpPr>
          <p:cNvPr id="19461" name="TextBox 16"/>
          <p:cNvSpPr txBox="1">
            <a:spLocks noChangeArrowheads="1"/>
          </p:cNvSpPr>
          <p:nvPr/>
        </p:nvSpPr>
        <p:spPr bwMode="auto">
          <a:xfrm>
            <a:off x="5943600" y="2354263"/>
            <a:ext cx="457200" cy="307975"/>
          </a:xfrm>
          <a:prstGeom prst="rect">
            <a:avLst/>
          </a:prstGeom>
          <a:noFill/>
          <a:ln w="9525">
            <a:noFill/>
            <a:miter lim="800000"/>
            <a:headEnd/>
            <a:tailEnd/>
          </a:ln>
        </p:spPr>
        <p:txBody>
          <a:bodyPr>
            <a:spAutoFit/>
          </a:bodyPr>
          <a:lstStyle/>
          <a:p>
            <a:r>
              <a:rPr lang="fil-PH" sz="1400" b="1">
                <a:solidFill>
                  <a:srgbClr val="FF0000"/>
                </a:solidFill>
              </a:rPr>
              <a:t>21</a:t>
            </a:r>
          </a:p>
        </p:txBody>
      </p:sp>
      <p:sp>
        <p:nvSpPr>
          <p:cNvPr id="19462" name="TextBox 17"/>
          <p:cNvSpPr txBox="1">
            <a:spLocks noChangeArrowheads="1"/>
          </p:cNvSpPr>
          <p:nvPr/>
        </p:nvSpPr>
        <p:spPr bwMode="auto">
          <a:xfrm>
            <a:off x="3924300" y="3181350"/>
            <a:ext cx="457200" cy="307975"/>
          </a:xfrm>
          <a:prstGeom prst="rect">
            <a:avLst/>
          </a:prstGeom>
          <a:noFill/>
          <a:ln w="9525">
            <a:noFill/>
            <a:miter lim="800000"/>
            <a:headEnd/>
            <a:tailEnd/>
          </a:ln>
        </p:spPr>
        <p:txBody>
          <a:bodyPr>
            <a:spAutoFit/>
          </a:bodyPr>
          <a:lstStyle/>
          <a:p>
            <a:r>
              <a:rPr lang="fil-PH" sz="1400" b="1">
                <a:solidFill>
                  <a:srgbClr val="FF0000"/>
                </a:solidFill>
              </a:rPr>
              <a:t>12</a:t>
            </a:r>
          </a:p>
        </p:txBody>
      </p:sp>
      <p:sp>
        <p:nvSpPr>
          <p:cNvPr id="19463" name="TextBox 18"/>
          <p:cNvSpPr txBox="1">
            <a:spLocks noChangeArrowheads="1"/>
          </p:cNvSpPr>
          <p:nvPr/>
        </p:nvSpPr>
        <p:spPr bwMode="auto">
          <a:xfrm>
            <a:off x="4141788" y="2765425"/>
            <a:ext cx="457200" cy="307975"/>
          </a:xfrm>
          <a:prstGeom prst="rect">
            <a:avLst/>
          </a:prstGeom>
          <a:noFill/>
          <a:ln w="9525">
            <a:noFill/>
            <a:miter lim="800000"/>
            <a:headEnd/>
            <a:tailEnd/>
          </a:ln>
        </p:spPr>
        <p:txBody>
          <a:bodyPr>
            <a:spAutoFit/>
          </a:bodyPr>
          <a:lstStyle/>
          <a:p>
            <a:r>
              <a:rPr lang="fil-PH" sz="1400" b="1">
                <a:solidFill>
                  <a:srgbClr val="FF0000"/>
                </a:solidFill>
              </a:rPr>
              <a:t>13</a:t>
            </a:r>
          </a:p>
        </p:txBody>
      </p:sp>
      <p:sp>
        <p:nvSpPr>
          <p:cNvPr id="19464" name="TextBox 19"/>
          <p:cNvSpPr txBox="1">
            <a:spLocks noChangeArrowheads="1"/>
          </p:cNvSpPr>
          <p:nvPr/>
        </p:nvSpPr>
        <p:spPr bwMode="auto">
          <a:xfrm>
            <a:off x="3714750" y="3602038"/>
            <a:ext cx="457200" cy="307975"/>
          </a:xfrm>
          <a:prstGeom prst="rect">
            <a:avLst/>
          </a:prstGeom>
          <a:noFill/>
          <a:ln w="9525">
            <a:noFill/>
            <a:miter lim="800000"/>
            <a:headEnd/>
            <a:tailEnd/>
          </a:ln>
        </p:spPr>
        <p:txBody>
          <a:bodyPr>
            <a:spAutoFit/>
          </a:bodyPr>
          <a:lstStyle/>
          <a:p>
            <a:r>
              <a:rPr lang="fil-PH" sz="1400" b="1">
                <a:solidFill>
                  <a:srgbClr val="FF0000"/>
                </a:solidFill>
              </a:rPr>
              <a:t>11</a:t>
            </a:r>
          </a:p>
        </p:txBody>
      </p:sp>
      <p:sp>
        <p:nvSpPr>
          <p:cNvPr id="19465" name="TextBox 20"/>
          <p:cNvSpPr txBox="1">
            <a:spLocks noChangeArrowheads="1"/>
          </p:cNvSpPr>
          <p:nvPr/>
        </p:nvSpPr>
        <p:spPr bwMode="auto">
          <a:xfrm>
            <a:off x="3063875" y="4021138"/>
            <a:ext cx="457200" cy="307975"/>
          </a:xfrm>
          <a:prstGeom prst="rect">
            <a:avLst/>
          </a:prstGeom>
          <a:noFill/>
          <a:ln w="9525">
            <a:noFill/>
            <a:miter lim="800000"/>
            <a:headEnd/>
            <a:tailEnd/>
          </a:ln>
        </p:spPr>
        <p:txBody>
          <a:bodyPr>
            <a:spAutoFit/>
          </a:bodyPr>
          <a:lstStyle/>
          <a:p>
            <a:r>
              <a:rPr lang="fil-PH" sz="1400" b="1">
                <a:solidFill>
                  <a:srgbClr val="FF0000"/>
                </a:solidFill>
              </a:rPr>
              <a:t>8</a:t>
            </a:r>
          </a:p>
        </p:txBody>
      </p:sp>
      <p:sp>
        <p:nvSpPr>
          <p:cNvPr id="19466" name="TextBox 21"/>
          <p:cNvSpPr txBox="1">
            <a:spLocks noChangeArrowheads="1"/>
          </p:cNvSpPr>
          <p:nvPr/>
        </p:nvSpPr>
        <p:spPr bwMode="auto">
          <a:xfrm>
            <a:off x="2865438" y="4467225"/>
            <a:ext cx="457200" cy="307975"/>
          </a:xfrm>
          <a:prstGeom prst="rect">
            <a:avLst/>
          </a:prstGeom>
          <a:noFill/>
          <a:ln w="9525">
            <a:noFill/>
            <a:miter lim="800000"/>
            <a:headEnd/>
            <a:tailEnd/>
          </a:ln>
        </p:spPr>
        <p:txBody>
          <a:bodyPr>
            <a:spAutoFit/>
          </a:bodyPr>
          <a:lstStyle/>
          <a:p>
            <a:r>
              <a:rPr lang="fil-PH" sz="1400" b="1">
                <a:solidFill>
                  <a:srgbClr val="FF0000"/>
                </a:solidFill>
              </a:rPr>
              <a:t>7</a:t>
            </a:r>
          </a:p>
        </p:txBody>
      </p:sp>
      <p:sp>
        <p:nvSpPr>
          <p:cNvPr id="19467" name="TextBox 22"/>
          <p:cNvSpPr txBox="1">
            <a:spLocks noChangeArrowheads="1"/>
          </p:cNvSpPr>
          <p:nvPr/>
        </p:nvSpPr>
        <p:spPr bwMode="auto">
          <a:xfrm>
            <a:off x="2849563" y="5272088"/>
            <a:ext cx="457200" cy="307975"/>
          </a:xfrm>
          <a:prstGeom prst="rect">
            <a:avLst/>
          </a:prstGeom>
          <a:noFill/>
          <a:ln w="9525">
            <a:noFill/>
            <a:miter lim="800000"/>
            <a:headEnd/>
            <a:tailEnd/>
          </a:ln>
        </p:spPr>
        <p:txBody>
          <a:bodyPr>
            <a:spAutoFit/>
          </a:bodyPr>
          <a:lstStyle/>
          <a:p>
            <a:r>
              <a:rPr lang="fil-PH" sz="1400" b="1">
                <a:solidFill>
                  <a:srgbClr val="FF0000"/>
                </a:solidFill>
              </a:rPr>
              <a:t>7</a:t>
            </a:r>
          </a:p>
        </p:txBody>
      </p:sp>
      <p:sp>
        <p:nvSpPr>
          <p:cNvPr id="19468" name="TextBox 23"/>
          <p:cNvSpPr txBox="1">
            <a:spLocks noChangeArrowheads="1"/>
          </p:cNvSpPr>
          <p:nvPr/>
        </p:nvSpPr>
        <p:spPr bwMode="auto">
          <a:xfrm>
            <a:off x="2876550" y="4864100"/>
            <a:ext cx="457200" cy="307975"/>
          </a:xfrm>
          <a:prstGeom prst="rect">
            <a:avLst/>
          </a:prstGeom>
          <a:noFill/>
          <a:ln w="9525">
            <a:noFill/>
            <a:miter lim="800000"/>
            <a:headEnd/>
            <a:tailEnd/>
          </a:ln>
        </p:spPr>
        <p:txBody>
          <a:bodyPr>
            <a:spAutoFit/>
          </a:bodyPr>
          <a:lstStyle/>
          <a:p>
            <a:r>
              <a:rPr lang="fil-PH" sz="1400" b="1">
                <a:solidFill>
                  <a:srgbClr val="FF0000"/>
                </a:solidFill>
              </a:rPr>
              <a:t>7</a:t>
            </a:r>
          </a:p>
        </p:txBody>
      </p:sp>
      <p:sp>
        <p:nvSpPr>
          <p:cNvPr id="25" name="Rounded Rectangle 24"/>
          <p:cNvSpPr/>
          <p:nvPr/>
        </p:nvSpPr>
        <p:spPr bwMode="auto">
          <a:xfrm>
            <a:off x="7320459" y="5961874"/>
            <a:ext cx="302441" cy="259295"/>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6" name="Rounded Rectangle 25"/>
          <p:cNvSpPr/>
          <p:nvPr/>
        </p:nvSpPr>
        <p:spPr bwMode="auto">
          <a:xfrm>
            <a:off x="5355225" y="5963556"/>
            <a:ext cx="302284" cy="259043"/>
          </a:xfrm>
          <a:prstGeom prst="round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7" name="Rounded Rectangle 26"/>
          <p:cNvSpPr/>
          <p:nvPr/>
        </p:nvSpPr>
        <p:spPr bwMode="auto">
          <a:xfrm>
            <a:off x="1207625" y="5972147"/>
            <a:ext cx="302464" cy="259042"/>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28" name="Rounded Rectangle 27"/>
          <p:cNvSpPr/>
          <p:nvPr/>
        </p:nvSpPr>
        <p:spPr bwMode="auto">
          <a:xfrm>
            <a:off x="3369930" y="5971382"/>
            <a:ext cx="302321" cy="259812"/>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TextBox 28"/>
          <p:cNvSpPr txBox="1"/>
          <p:nvPr/>
        </p:nvSpPr>
        <p:spPr bwMode="auto">
          <a:xfrm>
            <a:off x="1573213" y="5905500"/>
            <a:ext cx="1408112" cy="307975"/>
          </a:xfrm>
          <a:prstGeom prst="rect">
            <a:avLst/>
          </a:prstGeom>
          <a:noFill/>
        </p:spPr>
        <p:txBody>
          <a:bodyPr wrap="none">
            <a:spAutoFit/>
          </a:bodyPr>
          <a:lstStyle/>
          <a:p>
            <a:pPr fontAlgn="auto">
              <a:spcBef>
                <a:spcPts val="0"/>
              </a:spcBef>
              <a:spcAft>
                <a:spcPts val="0"/>
              </a:spcAft>
              <a:defRPr/>
            </a:pPr>
            <a:r>
              <a:rPr lang="en-US" sz="1400" b="1" dirty="0" err="1">
                <a:solidFill>
                  <a:srgbClr val="0000CC"/>
                </a:solidFill>
                <a:effectLst>
                  <a:outerShdw blurRad="38100" dist="38100" dir="2700000" algn="tl">
                    <a:srgbClr val="000000">
                      <a:alpha val="43137"/>
                    </a:srgbClr>
                  </a:outerShdw>
                </a:effectLst>
                <a:latin typeface="Arial" pitchFamily="34" charset="0"/>
                <a:cs typeface="Arial" pitchFamily="34" charset="0"/>
              </a:rPr>
              <a:t>Climatological</a:t>
            </a:r>
            <a:endParaRPr lang="en-US" sz="1400" b="1" dirty="0">
              <a:solidFill>
                <a:srgbClr val="0000CC"/>
              </a:solidFill>
              <a:effectLst>
                <a:outerShdw blurRad="38100" dist="38100" dir="2700000" algn="tl">
                  <a:srgbClr val="000000">
                    <a:alpha val="43137"/>
                  </a:srgbClr>
                </a:outerShdw>
              </a:effectLst>
              <a:latin typeface="Arial" pitchFamily="34" charset="0"/>
              <a:cs typeface="Arial" pitchFamily="34" charset="0"/>
            </a:endParaRPr>
          </a:p>
        </p:txBody>
      </p:sp>
      <p:sp>
        <p:nvSpPr>
          <p:cNvPr id="30" name="TextBox 29"/>
          <p:cNvSpPr txBox="1"/>
          <p:nvPr/>
        </p:nvSpPr>
        <p:spPr bwMode="auto">
          <a:xfrm>
            <a:off x="3711575" y="5908675"/>
            <a:ext cx="1247775" cy="307975"/>
          </a:xfrm>
          <a:prstGeom prst="rect">
            <a:avLst/>
          </a:prstGeom>
          <a:noFill/>
        </p:spPr>
        <p:txBody>
          <a:bodyPr wrap="none">
            <a:spAutoFit/>
          </a:bodyPr>
          <a:lstStyle/>
          <a:p>
            <a:pPr fontAlgn="auto">
              <a:spcBef>
                <a:spcPts val="0"/>
              </a:spcBef>
              <a:spcAft>
                <a:spcPts val="0"/>
              </a:spcAft>
              <a:defRPr/>
            </a:pPr>
            <a:r>
              <a:rPr lang="en-US" sz="1400" b="1" dirty="0">
                <a:solidFill>
                  <a:srgbClr val="0000CC"/>
                </a:solidFill>
                <a:effectLst>
                  <a:outerShdw blurRad="38100" dist="38100" dir="2700000" algn="tl">
                    <a:srgbClr val="000000">
                      <a:alpha val="43137"/>
                    </a:srgbClr>
                  </a:outerShdw>
                </a:effectLst>
                <a:latin typeface="Arial" pitchFamily="34" charset="0"/>
                <a:cs typeface="Arial" pitchFamily="34" charset="0"/>
              </a:rPr>
              <a:t>Geophysical</a:t>
            </a:r>
            <a:endParaRPr lang="en-US" sz="1400" b="1" dirty="0">
              <a:solidFill>
                <a:srgbClr val="0000CC"/>
              </a:solidFill>
              <a:effectLst>
                <a:outerShdw blurRad="38100" dist="38100" dir="2700000" algn="tl">
                  <a:srgbClr val="000000">
                    <a:alpha val="43137"/>
                  </a:srgbClr>
                </a:outerShdw>
              </a:effectLst>
              <a:latin typeface="Arial" pitchFamily="34" charset="0"/>
              <a:cs typeface="Arial" pitchFamily="34" charset="0"/>
            </a:endParaRPr>
          </a:p>
        </p:txBody>
      </p:sp>
      <p:sp>
        <p:nvSpPr>
          <p:cNvPr id="31" name="TextBox 30"/>
          <p:cNvSpPr txBox="1"/>
          <p:nvPr/>
        </p:nvSpPr>
        <p:spPr bwMode="auto">
          <a:xfrm>
            <a:off x="5756275" y="5908675"/>
            <a:ext cx="1268413" cy="307975"/>
          </a:xfrm>
          <a:prstGeom prst="rect">
            <a:avLst/>
          </a:prstGeom>
          <a:noFill/>
        </p:spPr>
        <p:txBody>
          <a:bodyPr wrap="none">
            <a:spAutoFit/>
          </a:bodyPr>
          <a:lstStyle/>
          <a:p>
            <a:pPr fontAlgn="auto">
              <a:spcBef>
                <a:spcPts val="0"/>
              </a:spcBef>
              <a:spcAft>
                <a:spcPts val="0"/>
              </a:spcAft>
              <a:defRPr/>
            </a:pPr>
            <a:r>
              <a:rPr lang="en-US" sz="1400" b="1" dirty="0">
                <a:solidFill>
                  <a:srgbClr val="0000CC"/>
                </a:solidFill>
                <a:effectLst>
                  <a:outerShdw blurRad="38100" dist="38100" dir="2700000" algn="tl">
                    <a:srgbClr val="000000">
                      <a:alpha val="43137"/>
                    </a:srgbClr>
                  </a:outerShdw>
                </a:effectLst>
                <a:latin typeface="Arial" pitchFamily="34" charset="0"/>
                <a:cs typeface="Arial" pitchFamily="34" charset="0"/>
              </a:rPr>
              <a:t>Hydrological</a:t>
            </a:r>
            <a:endParaRPr lang="en-US" sz="1400" b="1" dirty="0">
              <a:solidFill>
                <a:srgbClr val="0000CC"/>
              </a:solidFill>
              <a:effectLst>
                <a:outerShdw blurRad="38100" dist="38100" dir="2700000" algn="tl">
                  <a:srgbClr val="000000">
                    <a:alpha val="43137"/>
                  </a:srgbClr>
                </a:outerShdw>
              </a:effectLst>
              <a:latin typeface="Arial" pitchFamily="34" charset="0"/>
              <a:cs typeface="Arial" pitchFamily="34" charset="0"/>
            </a:endParaRPr>
          </a:p>
        </p:txBody>
      </p:sp>
      <p:sp>
        <p:nvSpPr>
          <p:cNvPr id="32" name="TextBox 31"/>
          <p:cNvSpPr txBox="1"/>
          <p:nvPr/>
        </p:nvSpPr>
        <p:spPr bwMode="auto">
          <a:xfrm>
            <a:off x="7670800" y="5908675"/>
            <a:ext cx="1446213" cy="307975"/>
          </a:xfrm>
          <a:prstGeom prst="rect">
            <a:avLst/>
          </a:prstGeom>
          <a:noFill/>
        </p:spPr>
        <p:txBody>
          <a:bodyPr wrap="none">
            <a:spAutoFit/>
          </a:bodyPr>
          <a:lstStyle/>
          <a:p>
            <a:pPr fontAlgn="auto">
              <a:spcBef>
                <a:spcPts val="0"/>
              </a:spcBef>
              <a:spcAft>
                <a:spcPts val="0"/>
              </a:spcAft>
              <a:defRPr/>
            </a:pPr>
            <a:r>
              <a:rPr lang="en-US" sz="1400" b="1" dirty="0">
                <a:solidFill>
                  <a:srgbClr val="0000CC"/>
                </a:solidFill>
                <a:effectLst>
                  <a:outerShdw blurRad="38100" dist="38100" dir="2700000" algn="tl">
                    <a:srgbClr val="000000">
                      <a:alpha val="43137"/>
                    </a:srgbClr>
                  </a:outerShdw>
                </a:effectLst>
                <a:latin typeface="Arial" pitchFamily="34" charset="0"/>
                <a:cs typeface="Arial" pitchFamily="34" charset="0"/>
              </a:rPr>
              <a:t>Meteorological</a:t>
            </a:r>
            <a:endParaRPr lang="en-US" sz="1400" b="1" dirty="0">
              <a:solidFill>
                <a:srgbClr val="0000CC"/>
              </a:solidFill>
              <a:effectLst>
                <a:outerShdw blurRad="38100" dist="38100" dir="2700000" algn="tl">
                  <a:srgbClr val="000000">
                    <a:alpha val="43137"/>
                  </a:srgbClr>
                </a:outerShdw>
              </a:effectLst>
              <a:latin typeface="Arial" pitchFamily="34" charset="0"/>
              <a:cs typeface="Arial" pitchFamily="34" charset="0"/>
            </a:endParaRPr>
          </a:p>
        </p:txBody>
      </p:sp>
      <p:sp>
        <p:nvSpPr>
          <p:cNvPr id="19485" name="TextBox 32"/>
          <p:cNvSpPr txBox="1">
            <a:spLocks noChangeArrowheads="1"/>
          </p:cNvSpPr>
          <p:nvPr/>
        </p:nvSpPr>
        <p:spPr bwMode="auto">
          <a:xfrm>
            <a:off x="119063" y="1520825"/>
            <a:ext cx="1143000" cy="277813"/>
          </a:xfrm>
          <a:prstGeom prst="rect">
            <a:avLst/>
          </a:prstGeom>
          <a:noFill/>
          <a:ln w="9525">
            <a:noFill/>
            <a:miter lim="800000"/>
            <a:headEnd/>
            <a:tailEnd/>
          </a:ln>
        </p:spPr>
        <p:txBody>
          <a:bodyPr wrap="none">
            <a:spAutoFit/>
          </a:bodyPr>
          <a:lstStyle/>
          <a:p>
            <a:r>
              <a:rPr lang="en-US" sz="1200" b="1">
                <a:solidFill>
                  <a:srgbClr val="0000CC"/>
                </a:solidFill>
              </a:rPr>
              <a:t>PHILIPPINES</a:t>
            </a:r>
          </a:p>
        </p:txBody>
      </p:sp>
      <p:sp>
        <p:nvSpPr>
          <p:cNvPr id="19486" name="TextBox 34"/>
          <p:cNvSpPr txBox="1">
            <a:spLocks noChangeArrowheads="1"/>
          </p:cNvSpPr>
          <p:nvPr/>
        </p:nvSpPr>
        <p:spPr bwMode="auto">
          <a:xfrm>
            <a:off x="750888" y="1955800"/>
            <a:ext cx="509587" cy="276225"/>
          </a:xfrm>
          <a:prstGeom prst="rect">
            <a:avLst/>
          </a:prstGeom>
          <a:noFill/>
          <a:ln w="9525">
            <a:noFill/>
            <a:miter lim="800000"/>
            <a:headEnd/>
            <a:tailEnd/>
          </a:ln>
        </p:spPr>
        <p:txBody>
          <a:bodyPr wrap="none">
            <a:spAutoFit/>
          </a:bodyPr>
          <a:lstStyle/>
          <a:p>
            <a:r>
              <a:rPr lang="en-US" sz="1200" b="1">
                <a:solidFill>
                  <a:srgbClr val="0000CC"/>
                </a:solidFill>
              </a:rPr>
              <a:t>USA</a:t>
            </a:r>
          </a:p>
        </p:txBody>
      </p:sp>
      <p:sp>
        <p:nvSpPr>
          <p:cNvPr id="19487" name="TextBox 35"/>
          <p:cNvSpPr txBox="1">
            <a:spLocks noChangeArrowheads="1"/>
          </p:cNvSpPr>
          <p:nvPr/>
        </p:nvSpPr>
        <p:spPr bwMode="auto">
          <a:xfrm>
            <a:off x="600075" y="2352675"/>
            <a:ext cx="669925" cy="276225"/>
          </a:xfrm>
          <a:prstGeom prst="rect">
            <a:avLst/>
          </a:prstGeom>
          <a:noFill/>
          <a:ln w="9525">
            <a:noFill/>
            <a:miter lim="800000"/>
            <a:headEnd/>
            <a:tailEnd/>
          </a:ln>
        </p:spPr>
        <p:txBody>
          <a:bodyPr wrap="none">
            <a:spAutoFit/>
          </a:bodyPr>
          <a:lstStyle/>
          <a:p>
            <a:r>
              <a:rPr lang="en-US" sz="1200" b="1">
                <a:solidFill>
                  <a:srgbClr val="0000CC"/>
                </a:solidFill>
              </a:rPr>
              <a:t>CHINA</a:t>
            </a:r>
          </a:p>
        </p:txBody>
      </p:sp>
      <p:sp>
        <p:nvSpPr>
          <p:cNvPr id="19488" name="TextBox 36"/>
          <p:cNvSpPr txBox="1">
            <a:spLocks noChangeArrowheads="1"/>
          </p:cNvSpPr>
          <p:nvPr/>
        </p:nvSpPr>
        <p:spPr bwMode="auto">
          <a:xfrm>
            <a:off x="657225" y="2781300"/>
            <a:ext cx="603250" cy="276225"/>
          </a:xfrm>
          <a:prstGeom prst="rect">
            <a:avLst/>
          </a:prstGeom>
          <a:noFill/>
          <a:ln w="9525">
            <a:noFill/>
            <a:miter lim="800000"/>
            <a:headEnd/>
            <a:tailEnd/>
          </a:ln>
        </p:spPr>
        <p:txBody>
          <a:bodyPr wrap="none">
            <a:spAutoFit/>
          </a:bodyPr>
          <a:lstStyle/>
          <a:p>
            <a:r>
              <a:rPr lang="en-US" sz="1200" b="1">
                <a:solidFill>
                  <a:srgbClr val="0000CC"/>
                </a:solidFill>
              </a:rPr>
              <a:t>INDIA</a:t>
            </a:r>
          </a:p>
        </p:txBody>
      </p:sp>
      <p:sp>
        <p:nvSpPr>
          <p:cNvPr id="19489" name="TextBox 37"/>
          <p:cNvSpPr txBox="1">
            <a:spLocks noChangeArrowheads="1"/>
          </p:cNvSpPr>
          <p:nvPr/>
        </p:nvSpPr>
        <p:spPr bwMode="auto">
          <a:xfrm>
            <a:off x="225425" y="3192463"/>
            <a:ext cx="1039813" cy="277812"/>
          </a:xfrm>
          <a:prstGeom prst="rect">
            <a:avLst/>
          </a:prstGeom>
          <a:noFill/>
          <a:ln w="9525">
            <a:noFill/>
            <a:miter lim="800000"/>
            <a:headEnd/>
            <a:tailEnd/>
          </a:ln>
        </p:spPr>
        <p:txBody>
          <a:bodyPr wrap="none">
            <a:spAutoFit/>
          </a:bodyPr>
          <a:lstStyle/>
          <a:p>
            <a:r>
              <a:rPr lang="en-US" sz="1200" b="1">
                <a:solidFill>
                  <a:srgbClr val="0000CC"/>
                </a:solidFill>
              </a:rPr>
              <a:t>INDONESIA</a:t>
            </a:r>
          </a:p>
        </p:txBody>
      </p:sp>
      <p:sp>
        <p:nvSpPr>
          <p:cNvPr id="19490" name="TextBox 38"/>
          <p:cNvSpPr txBox="1">
            <a:spLocks noChangeArrowheads="1"/>
          </p:cNvSpPr>
          <p:nvPr/>
        </p:nvSpPr>
        <p:spPr bwMode="auto">
          <a:xfrm>
            <a:off x="466725" y="3619500"/>
            <a:ext cx="792163" cy="276225"/>
          </a:xfrm>
          <a:prstGeom prst="rect">
            <a:avLst/>
          </a:prstGeom>
          <a:noFill/>
          <a:ln w="9525">
            <a:noFill/>
            <a:miter lim="800000"/>
            <a:headEnd/>
            <a:tailEnd/>
          </a:ln>
        </p:spPr>
        <p:txBody>
          <a:bodyPr wrap="none">
            <a:spAutoFit/>
          </a:bodyPr>
          <a:lstStyle/>
          <a:p>
            <a:r>
              <a:rPr lang="en-US" sz="1200" b="1">
                <a:solidFill>
                  <a:srgbClr val="0000CC"/>
                </a:solidFill>
              </a:rPr>
              <a:t>MEXICO</a:t>
            </a:r>
          </a:p>
        </p:txBody>
      </p:sp>
      <p:sp>
        <p:nvSpPr>
          <p:cNvPr id="19491" name="TextBox 39"/>
          <p:cNvSpPr txBox="1">
            <a:spLocks noChangeArrowheads="1"/>
          </p:cNvSpPr>
          <p:nvPr/>
        </p:nvSpPr>
        <p:spPr bwMode="auto">
          <a:xfrm>
            <a:off x="508000" y="4035425"/>
            <a:ext cx="749300" cy="277813"/>
          </a:xfrm>
          <a:prstGeom prst="rect">
            <a:avLst/>
          </a:prstGeom>
          <a:noFill/>
          <a:ln w="9525">
            <a:noFill/>
            <a:miter lim="800000"/>
            <a:headEnd/>
            <a:tailEnd/>
          </a:ln>
        </p:spPr>
        <p:txBody>
          <a:bodyPr wrap="none">
            <a:spAutoFit/>
          </a:bodyPr>
          <a:lstStyle/>
          <a:p>
            <a:r>
              <a:rPr lang="en-US" sz="1200" b="1">
                <a:solidFill>
                  <a:srgbClr val="0000CC"/>
                </a:solidFill>
              </a:rPr>
              <a:t>BRAZIL</a:t>
            </a:r>
          </a:p>
        </p:txBody>
      </p:sp>
      <p:sp>
        <p:nvSpPr>
          <p:cNvPr id="19492" name="TextBox 40"/>
          <p:cNvSpPr txBox="1">
            <a:spLocks noChangeArrowheads="1"/>
          </p:cNvSpPr>
          <p:nvPr/>
        </p:nvSpPr>
        <p:spPr bwMode="auto">
          <a:xfrm>
            <a:off x="558800" y="4449763"/>
            <a:ext cx="693738" cy="277812"/>
          </a:xfrm>
          <a:prstGeom prst="rect">
            <a:avLst/>
          </a:prstGeom>
          <a:noFill/>
          <a:ln w="9525">
            <a:noFill/>
            <a:miter lim="800000"/>
            <a:headEnd/>
            <a:tailEnd/>
          </a:ln>
        </p:spPr>
        <p:txBody>
          <a:bodyPr wrap="none">
            <a:spAutoFit/>
          </a:bodyPr>
          <a:lstStyle/>
          <a:p>
            <a:r>
              <a:rPr lang="en-US" sz="1200" b="1">
                <a:solidFill>
                  <a:srgbClr val="0000CC"/>
                </a:solidFill>
              </a:rPr>
              <a:t>NEPAL</a:t>
            </a:r>
          </a:p>
        </p:txBody>
      </p:sp>
      <p:sp>
        <p:nvSpPr>
          <p:cNvPr id="19493" name="TextBox 41"/>
          <p:cNvSpPr txBox="1">
            <a:spLocks noChangeArrowheads="1"/>
          </p:cNvSpPr>
          <p:nvPr/>
        </p:nvSpPr>
        <p:spPr bwMode="auto">
          <a:xfrm>
            <a:off x="558800" y="4884738"/>
            <a:ext cx="692150" cy="276225"/>
          </a:xfrm>
          <a:prstGeom prst="rect">
            <a:avLst/>
          </a:prstGeom>
          <a:noFill/>
          <a:ln w="9525">
            <a:noFill/>
            <a:miter lim="800000"/>
            <a:headEnd/>
            <a:tailEnd/>
          </a:ln>
        </p:spPr>
        <p:txBody>
          <a:bodyPr wrap="none">
            <a:spAutoFit/>
          </a:bodyPr>
          <a:lstStyle/>
          <a:p>
            <a:r>
              <a:rPr lang="en-US" sz="1200" b="1">
                <a:solidFill>
                  <a:srgbClr val="0000CC"/>
                </a:solidFill>
              </a:rPr>
              <a:t>JAPAN</a:t>
            </a:r>
          </a:p>
        </p:txBody>
      </p:sp>
      <p:sp>
        <p:nvSpPr>
          <p:cNvPr id="19494" name="TextBox 42"/>
          <p:cNvSpPr txBox="1">
            <a:spLocks noChangeArrowheads="1"/>
          </p:cNvSpPr>
          <p:nvPr/>
        </p:nvSpPr>
        <p:spPr bwMode="auto">
          <a:xfrm>
            <a:off x="80963" y="5286375"/>
            <a:ext cx="1155700" cy="276225"/>
          </a:xfrm>
          <a:prstGeom prst="rect">
            <a:avLst/>
          </a:prstGeom>
          <a:noFill/>
          <a:ln w="9525">
            <a:noFill/>
            <a:miter lim="800000"/>
            <a:headEnd/>
            <a:tailEnd/>
          </a:ln>
        </p:spPr>
        <p:txBody>
          <a:bodyPr wrap="none">
            <a:spAutoFit/>
          </a:bodyPr>
          <a:lstStyle/>
          <a:p>
            <a:r>
              <a:rPr lang="en-US" sz="1200" b="1">
                <a:solidFill>
                  <a:srgbClr val="0000CC"/>
                </a:solidFill>
              </a:rPr>
              <a:t>GUATEMALA</a:t>
            </a:r>
          </a:p>
        </p:txBody>
      </p:sp>
      <p:sp>
        <p:nvSpPr>
          <p:cNvPr id="44" name="AutoShape 2">
            <a:hlinkClick r:id="rId5" action="ppaction://hlinksldjump"/>
          </p:cNvPr>
          <p:cNvSpPr>
            <a:spLocks noChangeArrowheads="1"/>
          </p:cNvSpPr>
          <p:nvPr/>
        </p:nvSpPr>
        <p:spPr bwMode="blackWhite">
          <a:xfrm>
            <a:off x="304800" y="46038"/>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46" name="WordArt 12"/>
          <p:cNvSpPr>
            <a:spLocks noChangeArrowheads="1" noChangeShapeType="1" noTextEdit="1"/>
          </p:cNvSpPr>
          <p:nvPr/>
        </p:nvSpPr>
        <p:spPr bwMode="auto">
          <a:xfrm>
            <a:off x="838200" y="228600"/>
            <a:ext cx="7543800" cy="7620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19050">
                  <a:solidFill>
                    <a:schemeClr val="tx1"/>
                  </a:solidFill>
                </a:ln>
                <a:solidFill>
                  <a:schemeClr val="bg1"/>
                </a:solidFill>
                <a:latin typeface="Arial Black" pitchFamily="34" charset="0"/>
                <a:ea typeface="+mj-ea"/>
                <a:cs typeface="+mj-cs"/>
              </a:rPr>
              <a:t> _    __ ______ __ ________ ______ __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slide(fromRight)">
                                      <p:cBhvr>
                                        <p:cTn id="7"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2">
            <a:hlinkClick r:id="rId3" action="ppaction://hlinksldjump"/>
          </p:cNvPr>
          <p:cNvSpPr>
            <a:spLocks noChangeArrowheads="1"/>
          </p:cNvSpPr>
          <p:nvPr/>
        </p:nvSpPr>
        <p:spPr bwMode="blackWhite">
          <a:xfrm>
            <a:off x="381000" y="15875"/>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5" name="Title 1"/>
          <p:cNvSpPr txBox="1">
            <a:spLocks/>
          </p:cNvSpPr>
          <p:nvPr/>
        </p:nvSpPr>
        <p:spPr>
          <a:xfrm>
            <a:off x="0" y="6400800"/>
            <a:ext cx="9144000" cy="457200"/>
          </a:xfrm>
          <a:prstGeom prst="rect">
            <a:avLst/>
          </a:prstGeom>
          <a:noFill/>
        </p:spPr>
        <p:txBody>
          <a:bodyPr/>
          <a:lstStyle/>
          <a:p>
            <a:pPr eaLnBrk="0" hangingPunct="0">
              <a:defRPr/>
            </a:pPr>
            <a:r>
              <a:rPr lang="en-US" sz="1600" dirty="0">
                <a:effectLst>
                  <a:outerShdw blurRad="31750" dist="25400" dir="5400000" algn="tl" rotWithShape="0">
                    <a:srgbClr val="000000">
                      <a:alpha val="25000"/>
                    </a:srgbClr>
                  </a:outerShdw>
                </a:effectLst>
                <a:latin typeface="+mj-lt"/>
                <a:cs typeface="Arial" pitchFamily="34" charset="0"/>
              </a:rPr>
              <a:t>Annual Disaster Statistical Review 2011 (USAID/OFDA </a:t>
            </a:r>
            <a:r>
              <a:rPr lang="en-US" sz="1600" dirty="0">
                <a:solidFill>
                  <a:schemeClr val="bg1"/>
                </a:solidFill>
                <a:latin typeface="Arial" pitchFamily="34" charset="0"/>
                <a:cs typeface="Arial" pitchFamily="34" charset="0"/>
                <a:hlinkClick r:id="rId4"/>
              </a:rPr>
              <a:t>http://reliefweb.int/sites/reliefweb.int/files.pdf</a:t>
            </a:r>
            <a:r>
              <a:rPr lang="en-US" sz="1600" dirty="0">
                <a:solidFill>
                  <a:schemeClr val="bg1"/>
                </a:solidFill>
                <a:effectLst>
                  <a:outerShdw blurRad="31750" dist="25400" dir="5400000" algn="tl" rotWithShape="0">
                    <a:srgbClr val="000000">
                      <a:alpha val="25000"/>
                    </a:srgbClr>
                  </a:outerShdw>
                </a:effectLst>
                <a:latin typeface="+mj-lt"/>
                <a:cs typeface="Arial" pitchFamily="34" charset="0"/>
              </a:rPr>
              <a:t>)</a:t>
            </a:r>
            <a:endParaRPr lang="en-US" sz="2400" dirty="0">
              <a:solidFill>
                <a:schemeClr val="bg1"/>
              </a:solidFill>
              <a:effectLst>
                <a:outerShdw blurRad="31750" dist="25400" dir="5400000" algn="tl" rotWithShape="0">
                  <a:srgbClr val="000000">
                    <a:alpha val="25000"/>
                  </a:srgbClr>
                </a:outerShdw>
              </a:effectLst>
              <a:latin typeface="+mj-lt"/>
              <a:cs typeface="Arial" pitchFamily="34" charset="0"/>
            </a:endParaRPr>
          </a:p>
        </p:txBody>
      </p:sp>
      <p:pic>
        <p:nvPicPr>
          <p:cNvPr id="21507" name="Picture 4"/>
          <p:cNvPicPr>
            <a:picLocks noChangeAspect="1" noChangeArrowheads="1"/>
          </p:cNvPicPr>
          <p:nvPr/>
        </p:nvPicPr>
        <p:blipFill>
          <a:blip r:embed="rId5"/>
          <a:srcRect/>
          <a:stretch>
            <a:fillRect/>
          </a:stretch>
        </p:blipFill>
        <p:spPr bwMode="auto">
          <a:xfrm>
            <a:off x="762000" y="6035675"/>
            <a:ext cx="7315200" cy="381000"/>
          </a:xfrm>
          <a:prstGeom prst="rect">
            <a:avLst/>
          </a:prstGeom>
          <a:noFill/>
          <a:ln w="9525">
            <a:noFill/>
            <a:miter lim="800000"/>
            <a:headEnd/>
            <a:tailEnd/>
          </a:ln>
        </p:spPr>
      </p:pic>
      <p:pic>
        <p:nvPicPr>
          <p:cNvPr id="21508" name="Picture 2" descr="C:\Users\ADMIN\Desktop\Picture1.png"/>
          <p:cNvPicPr>
            <a:picLocks noChangeAspect="1" noChangeArrowheads="1"/>
          </p:cNvPicPr>
          <p:nvPr/>
        </p:nvPicPr>
        <p:blipFill>
          <a:blip r:embed="rId6"/>
          <a:srcRect b="1811"/>
          <a:stretch>
            <a:fillRect/>
          </a:stretch>
        </p:blipFill>
        <p:spPr bwMode="auto">
          <a:xfrm>
            <a:off x="-6350" y="1184275"/>
            <a:ext cx="9156700" cy="4957763"/>
          </a:xfrm>
          <a:prstGeom prst="rect">
            <a:avLst/>
          </a:prstGeom>
          <a:noFill/>
          <a:ln w="9525">
            <a:noFill/>
            <a:miter lim="800000"/>
            <a:headEnd/>
            <a:tailEnd/>
          </a:ln>
        </p:spPr>
      </p:pic>
      <p:sp>
        <p:nvSpPr>
          <p:cNvPr id="20" name="Oval 19"/>
          <p:cNvSpPr/>
          <p:nvPr/>
        </p:nvSpPr>
        <p:spPr>
          <a:xfrm>
            <a:off x="4419600" y="3421063"/>
            <a:ext cx="1290638" cy="3810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l-PH"/>
          </a:p>
        </p:txBody>
      </p:sp>
      <p:sp>
        <p:nvSpPr>
          <p:cNvPr id="21" name="Oval 20"/>
          <p:cNvSpPr/>
          <p:nvPr/>
        </p:nvSpPr>
        <p:spPr>
          <a:xfrm>
            <a:off x="0" y="2103438"/>
            <a:ext cx="1290638" cy="3810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l-PH"/>
          </a:p>
        </p:txBody>
      </p:sp>
      <p:sp>
        <p:nvSpPr>
          <p:cNvPr id="25" name="WordArt 12"/>
          <p:cNvSpPr>
            <a:spLocks noChangeArrowheads="1" noChangeShapeType="1" noTextEdit="1"/>
          </p:cNvSpPr>
          <p:nvPr/>
        </p:nvSpPr>
        <p:spPr bwMode="auto">
          <a:xfrm>
            <a:off x="685800" y="228600"/>
            <a:ext cx="7924800" cy="7620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19050">
                  <a:solidFill>
                    <a:schemeClr val="tx1"/>
                  </a:solidFill>
                </a:ln>
                <a:solidFill>
                  <a:schemeClr val="bg1"/>
                </a:solidFill>
                <a:latin typeface="Arial Black" pitchFamily="34" charset="0"/>
                <a:ea typeface="+mj-ea"/>
                <a:cs typeface="+mj-cs"/>
              </a:rPr>
              <a:t> _    __ _____ __ ________ _________ __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Right)">
                                      <p:cBhvr>
                                        <p:cTn id="7" dur="1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strVal val="#ppt_w*0.70"/>
                                          </p:val>
                                        </p:tav>
                                        <p:tav tm="100000">
                                          <p:val>
                                            <p:strVal val="#ppt_w"/>
                                          </p:val>
                                        </p:tav>
                                      </p:tavLst>
                                    </p:anim>
                                    <p:anim calcmode="lin" valueType="num">
                                      <p:cBhvr>
                                        <p:cTn id="13" dur="1000" fill="hold"/>
                                        <p:tgtEl>
                                          <p:spTgt spid="21"/>
                                        </p:tgtEl>
                                        <p:attrNameLst>
                                          <p:attrName>ppt_h</p:attrName>
                                        </p:attrNameLst>
                                      </p:cBhvr>
                                      <p:tavLst>
                                        <p:tav tm="0">
                                          <p:val>
                                            <p:strVal val="#ppt_h"/>
                                          </p:val>
                                        </p:tav>
                                        <p:tav tm="100000">
                                          <p:val>
                                            <p:strVal val="#ppt_h"/>
                                          </p:val>
                                        </p:tav>
                                      </p:tavLst>
                                    </p:anim>
                                    <p:animEffect transition="in" filter="fade">
                                      <p:cBhvr>
                                        <p:cTn id="14" dur="10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strVal val="#ppt_w*0.70"/>
                                          </p:val>
                                        </p:tav>
                                        <p:tav tm="100000">
                                          <p:val>
                                            <p:strVal val="#ppt_w"/>
                                          </p:val>
                                        </p:tav>
                                      </p:tavLst>
                                    </p:anim>
                                    <p:anim calcmode="lin" valueType="num">
                                      <p:cBhvr>
                                        <p:cTn id="20" dur="1000" fill="hold"/>
                                        <p:tgtEl>
                                          <p:spTgt spid="20"/>
                                        </p:tgtEl>
                                        <p:attrNameLst>
                                          <p:attrName>ppt_h</p:attrName>
                                        </p:attrNameLst>
                                      </p:cBhvr>
                                      <p:tavLst>
                                        <p:tav tm="0">
                                          <p:val>
                                            <p:strVal val="#ppt_h"/>
                                          </p:val>
                                        </p:tav>
                                        <p:tav tm="100000">
                                          <p:val>
                                            <p:strVal val="#ppt_h"/>
                                          </p:val>
                                        </p:tav>
                                      </p:tavLst>
                                    </p:anim>
                                    <p:animEffect transition="in" filter="fade">
                                      <p:cBhvr>
                                        <p:cTn id="2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p:cNvPicPr>
            <a:picLocks noChangeAspect="1" noChangeArrowheads="1"/>
          </p:cNvPicPr>
          <p:nvPr/>
        </p:nvPicPr>
        <p:blipFill>
          <a:blip r:embed="rId2"/>
          <a:srcRect l="49352" t="12500" r="9650" b="18750"/>
          <a:stretch>
            <a:fillRect/>
          </a:stretch>
        </p:blipFill>
        <p:spPr bwMode="auto">
          <a:xfrm>
            <a:off x="3371850" y="1181100"/>
            <a:ext cx="5638800" cy="5181600"/>
          </a:xfrm>
          <a:prstGeom prst="rect">
            <a:avLst/>
          </a:prstGeom>
          <a:noFill/>
          <a:ln w="9525">
            <a:noFill/>
            <a:miter lim="800000"/>
            <a:headEnd/>
            <a:tailEnd/>
          </a:ln>
        </p:spPr>
      </p:pic>
      <p:sp>
        <p:nvSpPr>
          <p:cNvPr id="4" name="Title 1"/>
          <p:cNvSpPr txBox="1">
            <a:spLocks/>
          </p:cNvSpPr>
          <p:nvPr/>
        </p:nvSpPr>
        <p:spPr>
          <a:xfrm>
            <a:off x="3094038" y="6400800"/>
            <a:ext cx="6126162" cy="457200"/>
          </a:xfrm>
          <a:prstGeom prst="rect">
            <a:avLst/>
          </a:prstGeom>
          <a:noFill/>
        </p:spPr>
        <p:txBody>
          <a:bodyPr/>
          <a:lstStyle/>
          <a:p>
            <a:pPr eaLnBrk="0" hangingPunct="0">
              <a:defRPr/>
            </a:pPr>
            <a:r>
              <a:rPr lang="en-US" sz="1600" dirty="0">
                <a:effectLst>
                  <a:outerShdw blurRad="31750" dist="25400" dir="5400000" algn="tl" rotWithShape="0">
                    <a:srgbClr val="000000">
                      <a:alpha val="25000"/>
                    </a:srgbClr>
                  </a:outerShdw>
                </a:effectLst>
                <a:latin typeface="+mj-lt"/>
                <a:cs typeface="Arial" pitchFamily="34" charset="0"/>
              </a:rPr>
              <a:t>World Risk Report 2012 (</a:t>
            </a:r>
            <a:r>
              <a:rPr lang="fil-PH" sz="1600" dirty="0">
                <a:effectLst>
                  <a:outerShdw blurRad="31750" dist="25400" dir="5400000" algn="tl" rotWithShape="0">
                    <a:srgbClr val="000000">
                      <a:alpha val="25000"/>
                    </a:srgbClr>
                  </a:outerShdw>
                </a:effectLst>
                <a:latin typeface="Arial" pitchFamily="34" charset="0"/>
                <a:cs typeface="Arial" pitchFamily="34" charset="0"/>
                <a:hlinkClick r:id="rId3"/>
              </a:rPr>
              <a:t>http://www.ehs.unu.edu/file/get/10487.pdf</a:t>
            </a:r>
            <a:r>
              <a:rPr lang="fil-PH" sz="1600" dirty="0">
                <a:effectLst>
                  <a:outerShdw blurRad="31750" dist="25400" dir="5400000" algn="tl" rotWithShape="0">
                    <a:srgbClr val="000000">
                      <a:alpha val="25000"/>
                    </a:srgbClr>
                  </a:outerShdw>
                </a:effectLst>
                <a:latin typeface="+mj-lt"/>
                <a:cs typeface="Arial" pitchFamily="34" charset="0"/>
              </a:rPr>
              <a:t>)</a:t>
            </a:r>
            <a:endParaRPr lang="en-US" sz="1600" dirty="0">
              <a:solidFill>
                <a:schemeClr val="bg1"/>
              </a:solidFill>
              <a:effectLst>
                <a:outerShdw blurRad="31750" dist="25400" dir="5400000" algn="tl" rotWithShape="0">
                  <a:srgbClr val="000000">
                    <a:alpha val="25000"/>
                  </a:srgbClr>
                </a:outerShdw>
              </a:effectLst>
              <a:latin typeface="+mj-lt"/>
              <a:cs typeface="Arial" pitchFamily="34" charset="0"/>
            </a:endParaRPr>
          </a:p>
        </p:txBody>
      </p:sp>
      <p:sp>
        <p:nvSpPr>
          <p:cNvPr id="5" name="AutoShape 2">
            <a:hlinkClick r:id="rId4" action="ppaction://hlinksldjump"/>
          </p:cNvPr>
          <p:cNvSpPr>
            <a:spLocks noChangeArrowheads="1"/>
          </p:cNvSpPr>
          <p:nvPr/>
        </p:nvSpPr>
        <p:spPr bwMode="blackWhite">
          <a:xfrm>
            <a:off x="381000" y="15875"/>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6" name="WordArt 12"/>
          <p:cNvSpPr>
            <a:spLocks noChangeArrowheads="1" noChangeShapeType="1" noTextEdit="1"/>
          </p:cNvSpPr>
          <p:nvPr/>
        </p:nvSpPr>
        <p:spPr bwMode="auto">
          <a:xfrm>
            <a:off x="838200" y="228600"/>
            <a:ext cx="7467600" cy="663575"/>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19050">
                  <a:solidFill>
                    <a:schemeClr val="tx1"/>
                  </a:solidFill>
                </a:ln>
                <a:solidFill>
                  <a:schemeClr val="bg1"/>
                </a:solidFill>
                <a:latin typeface="Arial Black" pitchFamily="34" charset="0"/>
                <a:ea typeface="+mj-ea"/>
                <a:cs typeface="+mj-cs"/>
              </a:rPr>
              <a:t> _    __ _____ __ ________ __ _______      </a:t>
            </a:r>
          </a:p>
        </p:txBody>
      </p:sp>
      <p:sp>
        <p:nvSpPr>
          <p:cNvPr id="7" name="Oval 6"/>
          <p:cNvSpPr/>
          <p:nvPr/>
        </p:nvSpPr>
        <p:spPr>
          <a:xfrm>
            <a:off x="4533900" y="3181350"/>
            <a:ext cx="1752600" cy="609600"/>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l-PH"/>
          </a:p>
        </p:txBody>
      </p:sp>
      <p:pic>
        <p:nvPicPr>
          <p:cNvPr id="11" name="Picture 9"/>
          <p:cNvPicPr>
            <a:picLocks noChangeAspect="1" noChangeArrowheads="1"/>
          </p:cNvPicPr>
          <p:nvPr/>
        </p:nvPicPr>
        <p:blipFill>
          <a:blip r:embed="rId5"/>
          <a:srcRect r="5556"/>
          <a:stretch>
            <a:fillRect/>
          </a:stretch>
        </p:blipFill>
        <p:spPr bwMode="auto">
          <a:xfrm>
            <a:off x="0" y="5029200"/>
            <a:ext cx="3048000" cy="1828800"/>
          </a:xfrm>
          <a:prstGeom prst="rect">
            <a:avLst/>
          </a:prstGeom>
          <a:ln>
            <a:noFill/>
          </a:ln>
          <a:effectLst>
            <a:outerShdw blurRad="292100" dist="139700" dir="2700000" algn="tl" rotWithShape="0">
              <a:srgbClr val="333333">
                <a:alpha val="65000"/>
              </a:srgbClr>
            </a:outerShdw>
          </a:effectLst>
        </p:spPr>
      </p:pic>
      <p:pic>
        <p:nvPicPr>
          <p:cNvPr id="12" name="Picture 2" descr="http://www.abc.net.au/news/image/4183418-3x2-700x467.jpg"/>
          <p:cNvPicPr>
            <a:picLocks noChangeAspect="1" noChangeArrowheads="1"/>
          </p:cNvPicPr>
          <p:nvPr/>
        </p:nvPicPr>
        <p:blipFill>
          <a:blip r:embed="rId6"/>
          <a:srcRect/>
          <a:stretch>
            <a:fillRect/>
          </a:stretch>
        </p:blipFill>
        <p:spPr bwMode="auto">
          <a:xfrm>
            <a:off x="0" y="1219200"/>
            <a:ext cx="3048000" cy="1828800"/>
          </a:xfrm>
          <a:prstGeom prst="rect">
            <a:avLst/>
          </a:prstGeom>
          <a:ln>
            <a:noFill/>
          </a:ln>
          <a:effectLst>
            <a:outerShdw blurRad="292100" dist="139700" dir="2700000" algn="tl" rotWithShape="0">
              <a:srgbClr val="333333">
                <a:alpha val="65000"/>
              </a:srgbClr>
            </a:outerShdw>
          </a:effectLst>
        </p:spPr>
      </p:pic>
      <p:pic>
        <p:nvPicPr>
          <p:cNvPr id="13" name="Picture 4" descr="Image Detail"/>
          <p:cNvPicPr>
            <a:picLocks noChangeAspect="1" noChangeArrowheads="1"/>
          </p:cNvPicPr>
          <p:nvPr/>
        </p:nvPicPr>
        <p:blipFill>
          <a:blip r:embed="rId7"/>
          <a:srcRect r="3226" b="5882"/>
          <a:stretch>
            <a:fillRect/>
          </a:stretch>
        </p:blipFill>
        <p:spPr bwMode="auto">
          <a:xfrm>
            <a:off x="133350" y="3143250"/>
            <a:ext cx="3048000" cy="1905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93838" y="6477000"/>
            <a:ext cx="6126162" cy="457200"/>
          </a:xfrm>
          <a:prstGeom prst="rect">
            <a:avLst/>
          </a:prstGeom>
          <a:noFill/>
        </p:spPr>
        <p:txBody>
          <a:bodyPr/>
          <a:lstStyle/>
          <a:p>
            <a:pPr eaLnBrk="0" hangingPunct="0">
              <a:defRPr/>
            </a:pPr>
            <a:r>
              <a:rPr lang="en-US" sz="1600" dirty="0">
                <a:effectLst>
                  <a:outerShdw blurRad="31750" dist="25400" dir="5400000" algn="tl" rotWithShape="0">
                    <a:srgbClr val="000000">
                      <a:alpha val="25000"/>
                    </a:srgbClr>
                  </a:outerShdw>
                </a:effectLst>
                <a:latin typeface="+mj-lt"/>
                <a:cs typeface="Arial" pitchFamily="34" charset="0"/>
              </a:rPr>
              <a:t>World Risk Report 2012 (</a:t>
            </a:r>
            <a:r>
              <a:rPr lang="fil-PH" sz="1600" dirty="0">
                <a:effectLst>
                  <a:outerShdw blurRad="31750" dist="25400" dir="5400000" algn="tl" rotWithShape="0">
                    <a:srgbClr val="000000">
                      <a:alpha val="25000"/>
                    </a:srgbClr>
                  </a:outerShdw>
                </a:effectLst>
                <a:latin typeface="Arial" pitchFamily="34" charset="0"/>
                <a:cs typeface="Arial" pitchFamily="34" charset="0"/>
                <a:hlinkClick r:id="rId2"/>
              </a:rPr>
              <a:t>http://www.ehs.unu.edu/file/get/10487.pdf</a:t>
            </a:r>
            <a:r>
              <a:rPr lang="fil-PH" sz="1600" dirty="0">
                <a:effectLst>
                  <a:outerShdw blurRad="31750" dist="25400" dir="5400000" algn="tl" rotWithShape="0">
                    <a:srgbClr val="000000">
                      <a:alpha val="25000"/>
                    </a:srgbClr>
                  </a:outerShdw>
                </a:effectLst>
                <a:latin typeface="+mj-lt"/>
                <a:cs typeface="Arial" pitchFamily="34" charset="0"/>
              </a:rPr>
              <a:t>)</a:t>
            </a:r>
            <a:endParaRPr lang="en-US" sz="1600" dirty="0">
              <a:solidFill>
                <a:schemeClr val="bg1"/>
              </a:solidFill>
              <a:effectLst>
                <a:outerShdw blurRad="31750" dist="25400" dir="5400000" algn="tl" rotWithShape="0">
                  <a:srgbClr val="000000">
                    <a:alpha val="25000"/>
                  </a:srgbClr>
                </a:outerShdw>
              </a:effectLst>
              <a:latin typeface="+mj-lt"/>
              <a:cs typeface="Arial" pitchFamily="34" charset="0"/>
            </a:endParaRPr>
          </a:p>
        </p:txBody>
      </p:sp>
      <p:sp>
        <p:nvSpPr>
          <p:cNvPr id="5" name="AutoShape 2">
            <a:hlinkClick r:id="rId3" action="ppaction://hlinksldjump"/>
          </p:cNvPr>
          <p:cNvSpPr>
            <a:spLocks noChangeArrowheads="1"/>
          </p:cNvSpPr>
          <p:nvPr/>
        </p:nvSpPr>
        <p:spPr bwMode="blackWhite">
          <a:xfrm>
            <a:off x="381000" y="104775"/>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pic>
        <p:nvPicPr>
          <p:cNvPr id="24579" name="Picture 2"/>
          <p:cNvPicPr>
            <a:picLocks noChangeAspect="1" noChangeArrowheads="1"/>
          </p:cNvPicPr>
          <p:nvPr/>
        </p:nvPicPr>
        <p:blipFill>
          <a:blip r:embed="rId4"/>
          <a:srcRect l="7832" t="9375" r="24524" b="32281"/>
          <a:stretch>
            <a:fillRect/>
          </a:stretch>
        </p:blipFill>
        <p:spPr bwMode="auto">
          <a:xfrm>
            <a:off x="171450" y="1219200"/>
            <a:ext cx="8826500" cy="5181600"/>
          </a:xfrm>
          <a:prstGeom prst="rect">
            <a:avLst/>
          </a:prstGeom>
          <a:noFill/>
          <a:ln w="9525">
            <a:noFill/>
            <a:miter lim="800000"/>
            <a:headEnd/>
            <a:tailEnd/>
          </a:ln>
        </p:spPr>
      </p:pic>
      <p:sp>
        <p:nvSpPr>
          <p:cNvPr id="7" name="Oval 6"/>
          <p:cNvSpPr/>
          <p:nvPr/>
        </p:nvSpPr>
        <p:spPr>
          <a:xfrm>
            <a:off x="342900" y="2400300"/>
            <a:ext cx="1600200" cy="533400"/>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l-PH"/>
          </a:p>
        </p:txBody>
      </p:sp>
      <p:sp>
        <p:nvSpPr>
          <p:cNvPr id="15" name="WordArt 12"/>
          <p:cNvSpPr>
            <a:spLocks noChangeArrowheads="1" noChangeShapeType="1" noTextEdit="1"/>
          </p:cNvSpPr>
          <p:nvPr/>
        </p:nvSpPr>
        <p:spPr bwMode="auto">
          <a:xfrm>
            <a:off x="838200" y="327025"/>
            <a:ext cx="7467600" cy="663575"/>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19050">
                  <a:solidFill>
                    <a:schemeClr val="tx1"/>
                  </a:solidFill>
                </a:ln>
                <a:solidFill>
                  <a:schemeClr val="bg1"/>
                </a:solidFill>
                <a:latin typeface="Arial Black" pitchFamily="34" charset="0"/>
                <a:ea typeface="+mj-ea"/>
                <a:cs typeface="+mj-cs"/>
              </a:rPr>
              <a:t> _    __ _____ __ ________ __ _______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2">
            <a:hlinkClick r:id="rId3" action="ppaction://hlinksldjump"/>
          </p:cNvPr>
          <p:cNvSpPr>
            <a:spLocks noChangeArrowheads="1"/>
          </p:cNvSpPr>
          <p:nvPr/>
        </p:nvSpPr>
        <p:spPr bwMode="blackWhite">
          <a:xfrm>
            <a:off x="304800" y="30163"/>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pic>
        <p:nvPicPr>
          <p:cNvPr id="25602" name="Picture 6" descr="56431.gif"/>
          <p:cNvPicPr>
            <a:picLocks noChangeAspect="1"/>
          </p:cNvPicPr>
          <p:nvPr/>
        </p:nvPicPr>
        <p:blipFill>
          <a:blip r:embed="rId4"/>
          <a:srcRect/>
          <a:stretch>
            <a:fillRect/>
          </a:stretch>
        </p:blipFill>
        <p:spPr bwMode="auto">
          <a:xfrm>
            <a:off x="52388" y="1195388"/>
            <a:ext cx="3886200" cy="2617787"/>
          </a:xfrm>
          <a:prstGeom prst="rect">
            <a:avLst/>
          </a:prstGeom>
          <a:noFill/>
          <a:ln w="25400">
            <a:solidFill>
              <a:srgbClr val="0E096D"/>
            </a:solidFill>
            <a:miter lim="800000"/>
            <a:headEnd/>
            <a:tailEnd/>
          </a:ln>
        </p:spPr>
      </p:pic>
      <p:graphicFrame>
        <p:nvGraphicFramePr>
          <p:cNvPr id="10" name="Table 9"/>
          <p:cNvGraphicFramePr>
            <a:graphicFrameLocks noGrp="1"/>
          </p:cNvGraphicFramePr>
          <p:nvPr/>
        </p:nvGraphicFramePr>
        <p:xfrm>
          <a:off x="5105400" y="4110038"/>
          <a:ext cx="3962400" cy="2951162"/>
        </p:xfrm>
        <a:graphic>
          <a:graphicData uri="http://schemas.openxmlformats.org/drawingml/2006/table">
            <a:tbl>
              <a:tblPr firstRow="1" bandRow="1">
                <a:tableStyleId>{5C22544A-7EE6-4342-B048-85BDC9FD1C3A}</a:tableStyleId>
              </a:tblPr>
              <a:tblGrid>
                <a:gridCol w="2667000"/>
                <a:gridCol w="1295400"/>
              </a:tblGrid>
              <a:tr h="370840">
                <a:tc gridSpan="2">
                  <a:txBody>
                    <a:bodyPr/>
                    <a:lstStyle/>
                    <a:p>
                      <a:pPr algn="ctr"/>
                      <a:endParaRPr lang="fil-PH" sz="24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66"/>
                    </a:solidFill>
                  </a:tcPr>
                </a:tc>
                <a:tc hMerge="1">
                  <a:txBody>
                    <a:bodyPr/>
                    <a:lstStyle/>
                    <a:p>
                      <a:endParaRPr lang="fil-PH" dirty="0"/>
                    </a:p>
                  </a:txBody>
                  <a:tcPr/>
                </a:tc>
              </a:tr>
              <a:tr h="370840">
                <a:tc>
                  <a:txBody>
                    <a:bodyPr/>
                    <a:lstStyle/>
                    <a:p>
                      <a:r>
                        <a:rPr lang="fil-PH" sz="1800" b="1" i="1" dirty="0" smtClean="0">
                          <a:solidFill>
                            <a:srgbClr val="0000FF"/>
                          </a:solidFill>
                          <a:latin typeface="Rockwell" pitchFamily="18" charset="0"/>
                        </a:rPr>
                        <a:t>Casualties</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r"/>
                      <a:r>
                        <a:rPr lang="fil-PH" sz="1800" b="1" i="1" dirty="0" smtClean="0">
                          <a:solidFill>
                            <a:srgbClr val="0000FF"/>
                          </a:solidFill>
                          <a:latin typeface="Rockwell" pitchFamily="18" charset="0"/>
                        </a:rPr>
                        <a:t>Dead</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il-PH" sz="1800" b="1" i="1" dirty="0" smtClean="0">
                          <a:solidFill>
                            <a:srgbClr val="0000FF"/>
                          </a:solidFill>
                          <a:latin typeface="Rockwell" pitchFamily="18" charset="0"/>
                        </a:rPr>
                        <a:t>1,067</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r"/>
                      <a:r>
                        <a:rPr lang="fil-PH" sz="1800" b="1" i="1" dirty="0" smtClean="0">
                          <a:solidFill>
                            <a:srgbClr val="0000FF"/>
                          </a:solidFill>
                          <a:latin typeface="Rockwell" pitchFamily="18" charset="0"/>
                        </a:rPr>
                        <a:t>Injured</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il-PH" sz="1800" b="1" i="1" dirty="0" smtClean="0">
                          <a:solidFill>
                            <a:srgbClr val="0000FF"/>
                          </a:solidFill>
                          <a:latin typeface="Rockwell" pitchFamily="18" charset="0"/>
                        </a:rPr>
                        <a:t>2,668</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r"/>
                      <a:r>
                        <a:rPr lang="fil-PH" sz="1800" b="1" i="1" dirty="0" smtClean="0">
                          <a:solidFill>
                            <a:srgbClr val="0000FF"/>
                          </a:solidFill>
                          <a:latin typeface="Rockwell" pitchFamily="18" charset="0"/>
                        </a:rPr>
                        <a:t>Missing</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il-PH" sz="1800" b="1" i="1" dirty="0" smtClean="0">
                          <a:solidFill>
                            <a:srgbClr val="0000FF"/>
                          </a:solidFill>
                          <a:latin typeface="Rockwell" pitchFamily="18" charset="0"/>
                        </a:rPr>
                        <a:t>834</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l"/>
                      <a:r>
                        <a:rPr lang="fil-PH" sz="1800" b="1" i="1" dirty="0" smtClean="0">
                          <a:solidFill>
                            <a:srgbClr val="0000FF"/>
                          </a:solidFill>
                          <a:latin typeface="Rockwell" pitchFamily="18" charset="0"/>
                        </a:rPr>
                        <a:t>Damaged Houses</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il-PH" sz="1800" b="1" i="1" dirty="0" smtClean="0">
                          <a:solidFill>
                            <a:srgbClr val="0000FF"/>
                          </a:solidFill>
                          <a:latin typeface="Rockwell" pitchFamily="18" charset="0"/>
                        </a:rPr>
                        <a:t>216,817</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l"/>
                      <a:r>
                        <a:rPr lang="fil-PH" sz="1800" b="1" i="1" dirty="0" smtClean="0">
                          <a:solidFill>
                            <a:srgbClr val="0000FF"/>
                          </a:solidFill>
                          <a:latin typeface="Rockwell" pitchFamily="18" charset="0"/>
                        </a:rPr>
                        <a:t>Total Cost of Damages</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buFont typeface="Calibri" pitchFamily="34" charset="0"/>
                        <a:buChar char="≈"/>
                      </a:pPr>
                      <a:r>
                        <a:rPr lang="fil-PH" sz="1800" b="1" i="1" dirty="0" smtClean="0">
                          <a:solidFill>
                            <a:srgbClr val="0000FF"/>
                          </a:solidFill>
                          <a:latin typeface="Rockwell" pitchFamily="18" charset="0"/>
                        </a:rPr>
                        <a:t> $ 1B</a:t>
                      </a:r>
                      <a:endParaRPr lang="fil-PH" sz="1800" b="1" i="1" dirty="0">
                        <a:solidFill>
                          <a:srgbClr val="0000FF"/>
                        </a:solidFill>
                        <a:latin typeface="Rockwell"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0" name="WordArt 12"/>
          <p:cNvSpPr>
            <a:spLocks noChangeArrowheads="1" noChangeShapeType="1" noTextEdit="1"/>
          </p:cNvSpPr>
          <p:nvPr/>
        </p:nvSpPr>
        <p:spPr bwMode="auto">
          <a:xfrm>
            <a:off x="1828800" y="355600"/>
            <a:ext cx="5410200" cy="536575"/>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19050">
                  <a:solidFill>
                    <a:schemeClr val="tx1"/>
                  </a:solidFill>
                </a:ln>
                <a:solidFill>
                  <a:schemeClr val="bg1"/>
                </a:solidFill>
                <a:latin typeface="Arial Black" pitchFamily="34" charset="0"/>
                <a:ea typeface="+mj-ea"/>
                <a:cs typeface="+mj-cs"/>
              </a:rPr>
              <a:t> ______  ____     _______     </a:t>
            </a:r>
            <a:endParaRPr lang="fil-PH" sz="4800" dirty="0">
              <a:ln w="19050">
                <a:solidFill>
                  <a:schemeClr val="tx1"/>
                </a:solidFill>
              </a:ln>
              <a:solidFill>
                <a:schemeClr val="bg1"/>
              </a:solidFill>
              <a:latin typeface="Arial Black" pitchFamily="34" charset="0"/>
              <a:ea typeface="+mj-ea"/>
              <a:cs typeface="+mj-cs"/>
            </a:endParaRPr>
          </a:p>
        </p:txBody>
      </p:sp>
      <p:pic>
        <p:nvPicPr>
          <p:cNvPr id="17" name="Picture 3"/>
          <p:cNvPicPr>
            <a:picLocks noChangeAspect="1" noChangeArrowheads="1"/>
          </p:cNvPicPr>
          <p:nvPr/>
        </p:nvPicPr>
        <p:blipFill>
          <a:blip r:embed="rId5"/>
          <a:srcRect l="19254" t="7813" r="7833" b="14062"/>
          <a:stretch>
            <a:fillRect/>
          </a:stretch>
        </p:blipFill>
        <p:spPr bwMode="auto">
          <a:xfrm>
            <a:off x="0" y="3782455"/>
            <a:ext cx="5105400" cy="3075543"/>
          </a:xfrm>
          <a:prstGeom prst="rect">
            <a:avLst/>
          </a:prstGeom>
          <a:ln>
            <a:noFill/>
          </a:ln>
          <a:effectLst>
            <a:softEdge rad="112500"/>
          </a:effectLst>
        </p:spPr>
      </p:pic>
      <p:pic>
        <p:nvPicPr>
          <p:cNvPr id="12" name="Picture 2"/>
          <p:cNvPicPr>
            <a:picLocks noChangeAspect="1" noChangeArrowheads="1"/>
          </p:cNvPicPr>
          <p:nvPr/>
        </p:nvPicPr>
        <p:blipFill>
          <a:blip r:embed="rId6"/>
          <a:srcRect l="5000" t="14000" r="4000" b="18000"/>
          <a:stretch>
            <a:fillRect/>
          </a:stretch>
        </p:blipFill>
        <p:spPr bwMode="auto">
          <a:xfrm>
            <a:off x="3937959" y="1167441"/>
            <a:ext cx="5181600" cy="2903973"/>
          </a:xfrm>
          <a:prstGeom prst="rect">
            <a:avLst/>
          </a:prstGeom>
          <a:ln>
            <a:noFill/>
          </a:ln>
          <a:effectLst>
            <a:softEdge rad="112500"/>
          </a:effectLst>
        </p:spPr>
      </p:pic>
      <p:sp>
        <p:nvSpPr>
          <p:cNvPr id="18" name="Rectangle 17"/>
          <p:cNvSpPr/>
          <p:nvPr/>
        </p:nvSpPr>
        <p:spPr>
          <a:xfrm>
            <a:off x="5867400" y="4001869"/>
            <a:ext cx="2398092" cy="646331"/>
          </a:xfrm>
          <a:prstGeom prst="rect">
            <a:avLst/>
          </a:prstGeom>
          <a:noFill/>
        </p:spPr>
        <p:txBody>
          <a:bodyPr>
            <a:spAutoFit/>
          </a:bodyPr>
          <a:lstStyle/>
          <a:p>
            <a:pPr algn="ctr">
              <a:defRPr/>
            </a:pPr>
            <a:r>
              <a:rPr lang="fil-PH" sz="3600" b="1" i="1" dirty="0">
                <a:ln w="28575">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Rockwell" pitchFamily="18" charset="0"/>
                <a:cs typeface="Arial" pitchFamily="34" charset="0"/>
              </a:rPr>
              <a:t>Effects</a:t>
            </a:r>
            <a:endParaRPr lang="fil-PH" sz="3600" b="1" dirty="0">
              <a:ln w="28575">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lide(fromRight)">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5"/>
          <p:cNvSpPr txBox="1">
            <a:spLocks noChangeArrowheads="1"/>
          </p:cNvSpPr>
          <p:nvPr/>
        </p:nvSpPr>
        <p:spPr bwMode="auto">
          <a:xfrm>
            <a:off x="990600" y="1203325"/>
            <a:ext cx="184150" cy="701675"/>
          </a:xfrm>
          <a:prstGeom prst="rect">
            <a:avLst/>
          </a:prstGeom>
          <a:noFill/>
          <a:ln w="9525">
            <a:noFill/>
            <a:miter lim="800000"/>
            <a:headEnd/>
            <a:tailEnd/>
          </a:ln>
        </p:spPr>
        <p:txBody>
          <a:bodyPr wrap="none">
            <a:spAutoFit/>
          </a:bodyPr>
          <a:lstStyle/>
          <a:p>
            <a:endParaRPr lang="fil-PH" sz="4000"/>
          </a:p>
        </p:txBody>
      </p:sp>
      <p:sp>
        <p:nvSpPr>
          <p:cNvPr id="27" name="AutoShape 2">
            <a:hlinkClick r:id="rId3" action="ppaction://hlinksldjump"/>
          </p:cNvPr>
          <p:cNvSpPr>
            <a:spLocks noChangeArrowheads="1"/>
          </p:cNvSpPr>
          <p:nvPr/>
        </p:nvSpPr>
        <p:spPr bwMode="blackWhite">
          <a:xfrm>
            <a:off x="304800" y="46038"/>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29" name="WordArt 12"/>
          <p:cNvSpPr>
            <a:spLocks noChangeArrowheads="1" noChangeShapeType="1" noTextEdit="1"/>
          </p:cNvSpPr>
          <p:nvPr/>
        </p:nvSpPr>
        <p:spPr bwMode="auto">
          <a:xfrm>
            <a:off x="1828800" y="307975"/>
            <a:ext cx="5410200" cy="682625"/>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19050">
                  <a:solidFill>
                    <a:schemeClr val="tx1"/>
                  </a:solidFill>
                </a:ln>
                <a:solidFill>
                  <a:schemeClr val="bg1"/>
                </a:solidFill>
                <a:latin typeface="Arial Black" pitchFamily="34" charset="0"/>
                <a:ea typeface="+mj-ea"/>
                <a:cs typeface="+mj-cs"/>
              </a:rPr>
              <a:t> _______  __            </a:t>
            </a:r>
            <a:endParaRPr lang="fil-PH" sz="4800" dirty="0">
              <a:ln w="19050">
                <a:solidFill>
                  <a:schemeClr val="tx1"/>
                </a:solidFill>
              </a:ln>
              <a:solidFill>
                <a:schemeClr val="bg1"/>
              </a:solidFill>
              <a:latin typeface="Arial Black" pitchFamily="34" charset="0"/>
              <a:ea typeface="+mj-ea"/>
              <a:cs typeface="+mj-cs"/>
            </a:endParaRPr>
          </a:p>
        </p:txBody>
      </p:sp>
      <p:sp>
        <p:nvSpPr>
          <p:cNvPr id="9" name="Round Diagonal Corner Rectangle 8"/>
          <p:cNvSpPr/>
          <p:nvPr/>
        </p:nvSpPr>
        <p:spPr>
          <a:xfrm>
            <a:off x="304800" y="1295400"/>
            <a:ext cx="11430000" cy="5334000"/>
          </a:xfrm>
          <a:prstGeom prst="round2DiagRect">
            <a:avLst/>
          </a:prstGeom>
          <a:solidFill>
            <a:schemeClr val="tx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Content Placeholder 2"/>
          <p:cNvSpPr txBox="1">
            <a:spLocks/>
          </p:cNvSpPr>
          <p:nvPr/>
        </p:nvSpPr>
        <p:spPr>
          <a:xfrm>
            <a:off x="457200" y="1828800"/>
            <a:ext cx="8001000" cy="4343400"/>
          </a:xfrm>
          <a:prstGeom prst="rect">
            <a:avLst/>
          </a:prstGeom>
          <a:noFill/>
        </p:spPr>
        <p:txBody>
          <a:bodyPr/>
          <a:lstStyle/>
          <a:p>
            <a:pPr marL="171450" lvl="1" indent="11113" eaLnBrk="0" hangingPunct="0">
              <a:spcBef>
                <a:spcPct val="20000"/>
              </a:spcBef>
              <a:buFont typeface="Arial" pitchFamily="34" charset="0"/>
              <a:buNone/>
              <a:defRPr/>
            </a:pP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mn-cs"/>
            </a:endParaRPr>
          </a:p>
          <a:p>
            <a:pPr marL="171450" lvl="1" indent="11113" eaLnBrk="0" hangingPunct="0">
              <a:lnSpc>
                <a:spcPct val="80000"/>
              </a:lnSpc>
              <a:spcBef>
                <a:spcPct val="20000"/>
              </a:spcBef>
              <a:defRPr/>
            </a:pPr>
            <a:r>
              <a:rPr lang="en-GB" altLang="ja-JP" sz="3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mbria" pitchFamily="18" charset="0"/>
                <a:cs typeface="+mn-cs"/>
              </a:rPr>
              <a:t>	</a:t>
            </a:r>
            <a:r>
              <a:rPr lang="en-GB" altLang="ja-JP" sz="3300" i="1" dirty="0">
                <a:ln w="12700">
                  <a:solidFill>
                    <a:schemeClr val="bg2">
                      <a:lumMod val="90000"/>
                    </a:schemeClr>
                  </a:solidFill>
                  <a:prstDash val="solid"/>
                </a:ln>
                <a:solidFill>
                  <a:schemeClr val="bg1"/>
                </a:solidFill>
                <a:effectLst>
                  <a:outerShdw blurRad="41275" dist="20320" dir="1800000" algn="tl" rotWithShape="0">
                    <a:srgbClr val="000000">
                      <a:alpha val="40000"/>
                    </a:srgbClr>
                  </a:outerShdw>
                </a:effectLst>
                <a:latin typeface="Cambria" pitchFamily="18" charset="0"/>
                <a:cs typeface="+mn-cs"/>
              </a:rPr>
              <a:t>“An Act Strengthening the Philippine Disaster Risk Reduction and Management System, Providing for the National Disaster Risk Reduction and Management Framework and Institutionalizing the National Disaster Risk Reduction and Management Plan, Appropriating Funds </a:t>
            </a:r>
            <a:r>
              <a:rPr lang="en-GB" altLang="ja-JP" sz="3300" i="1" dirty="0" err="1">
                <a:ln w="12700">
                  <a:solidFill>
                    <a:schemeClr val="bg2">
                      <a:lumMod val="90000"/>
                    </a:schemeClr>
                  </a:solidFill>
                  <a:prstDash val="solid"/>
                </a:ln>
                <a:solidFill>
                  <a:schemeClr val="bg1"/>
                </a:solidFill>
                <a:effectLst>
                  <a:outerShdw blurRad="41275" dist="20320" dir="1800000" algn="tl" rotWithShape="0">
                    <a:srgbClr val="000000">
                      <a:alpha val="40000"/>
                    </a:srgbClr>
                  </a:outerShdw>
                </a:effectLst>
                <a:latin typeface="Cambria" pitchFamily="18" charset="0"/>
                <a:cs typeface="+mn-cs"/>
              </a:rPr>
              <a:t>Therefor</a:t>
            </a:r>
            <a:r>
              <a:rPr lang="en-GB" altLang="ja-JP" sz="3300" i="1" dirty="0">
                <a:ln w="12700">
                  <a:solidFill>
                    <a:schemeClr val="bg2">
                      <a:lumMod val="90000"/>
                    </a:schemeClr>
                  </a:solidFill>
                  <a:prstDash val="solid"/>
                </a:ln>
                <a:solidFill>
                  <a:schemeClr val="bg1"/>
                </a:solidFill>
                <a:effectLst>
                  <a:outerShdw blurRad="41275" dist="20320" dir="1800000" algn="tl" rotWithShape="0">
                    <a:srgbClr val="000000">
                      <a:alpha val="40000"/>
                    </a:srgbClr>
                  </a:outerShdw>
                </a:effectLst>
                <a:latin typeface="Cambria" pitchFamily="18" charset="0"/>
                <a:cs typeface="+mn-cs"/>
              </a:rPr>
              <a:t> and for other Purposes”</a:t>
            </a:r>
          </a:p>
          <a:p>
            <a:pPr marL="571500" lvl="2" indent="11113" eaLnBrk="0" hangingPunct="0">
              <a:spcBef>
                <a:spcPct val="20000"/>
              </a:spcBef>
              <a:buFont typeface="Arial" pitchFamily="34" charset="0"/>
              <a:buChar char="•"/>
              <a:defRPr/>
            </a:pPr>
            <a:endParaRPr lang="en-US" sz="3400" dirty="0">
              <a:ln>
                <a:solidFill>
                  <a:schemeClr val="bg2">
                    <a:lumMod val="90000"/>
                  </a:schemeClr>
                </a:solidFill>
              </a:ln>
              <a:solidFill>
                <a:schemeClr val="bg1"/>
              </a:solidFill>
              <a:latin typeface="+mn-lt"/>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slide(fromRight)">
                                      <p:cBhvr>
                                        <p:cTn id="7" dur="1000"/>
                                        <p:tgtEl>
                                          <p:spTgt spid="27"/>
                                        </p:tgtEl>
                                      </p:cBhvr>
                                    </p:animEffect>
                                  </p:childTnLst>
                                </p:cTn>
                              </p:par>
                              <p:par>
                                <p:cTn id="8" presetID="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1000" fill="hold"/>
                                        <p:tgtEl>
                                          <p:spTgt spid="9"/>
                                        </p:tgtEl>
                                        <p:attrNameLst>
                                          <p:attrName>ppt_x</p:attrName>
                                        </p:attrNameLst>
                                      </p:cBhvr>
                                      <p:tavLst>
                                        <p:tav tm="0">
                                          <p:val>
                                            <p:strVal val="0-#ppt_w/2"/>
                                          </p:val>
                                        </p:tav>
                                        <p:tav tm="100000">
                                          <p:val>
                                            <p:strVal val="#ppt_x"/>
                                          </p:val>
                                        </p:tav>
                                      </p:tavLst>
                                    </p:anim>
                                    <p:anim calcmode="lin" valueType="num">
                                      <p:cBhvr additive="base">
                                        <p:cTn id="11"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bwMode="auto">
          <a:xfrm>
            <a:off x="465942" y="1219200"/>
            <a:ext cx="8241414" cy="5562600"/>
          </a:xfrm>
          <a:prstGeom prst="roundRect">
            <a:avLst>
              <a:gd name="adj" fmla="val 8342"/>
            </a:avLst>
          </a:prstGeom>
          <a:gradFill flip="none" rotWithShape="1">
            <a:gsLst>
              <a:gs pos="36000">
                <a:schemeClr val="tx2">
                  <a:alpha val="51000"/>
                </a:schemeClr>
              </a:gs>
              <a:gs pos="6000">
                <a:srgbClr val="00B050"/>
              </a:gs>
              <a:gs pos="0">
                <a:srgbClr val="1F497D"/>
              </a:gs>
              <a:gs pos="18000">
                <a:schemeClr val="tx2">
                  <a:alpha val="47000"/>
                </a:schemeClr>
              </a:gs>
            </a:gsLst>
            <a:lin ang="5400000" scaled="0"/>
            <a:tileRect/>
          </a:gradFill>
          <a:ln>
            <a:gradFill flip="none" rotWithShape="1">
              <a:gsLst>
                <a:gs pos="19000">
                  <a:schemeClr val="tx1"/>
                </a:gs>
                <a:gs pos="29000">
                  <a:schemeClr val="bg1"/>
                </a:gs>
                <a:gs pos="76000">
                  <a:schemeClr val="tx1"/>
                </a:gs>
                <a:gs pos="81000">
                  <a:schemeClr val="bg1"/>
                </a:gs>
              </a:gsLst>
              <a:path path="circle">
                <a:fillToRect t="100000" r="100000"/>
              </a:path>
              <a:tileRect l="-100000" b="-100000"/>
            </a:gradFill>
          </a:ln>
          <a:effectLst>
            <a:outerShdw blurRad="50800" dist="38100" dir="8100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5" name="Right Arrow 54"/>
          <p:cNvSpPr/>
          <p:nvPr/>
        </p:nvSpPr>
        <p:spPr bwMode="auto">
          <a:xfrm>
            <a:off x="5507746" y="3593480"/>
            <a:ext cx="553284" cy="553036"/>
          </a:xfrm>
          <a:prstGeom prst="rightArrow">
            <a:avLst/>
          </a:prstGeom>
          <a:gradFill flip="none" rotWithShape="1">
            <a:gsLst>
              <a:gs pos="8000">
                <a:schemeClr val="bg1"/>
              </a:gs>
              <a:gs pos="72000">
                <a:schemeClr val="bg1"/>
              </a:gs>
              <a:gs pos="27000">
                <a:schemeClr val="tx1"/>
              </a:gs>
            </a:gsLst>
            <a:lin ang="2700000" scaled="1"/>
            <a:tileRect/>
          </a:gra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TextBox 9"/>
          <p:cNvSpPr txBox="1"/>
          <p:nvPr/>
        </p:nvSpPr>
        <p:spPr bwMode="auto">
          <a:xfrm>
            <a:off x="-365125" y="1219200"/>
            <a:ext cx="9753600" cy="608013"/>
          </a:xfrm>
          <a:prstGeom prst="rect">
            <a:avLst/>
          </a:prstGeom>
          <a:noFill/>
        </p:spPr>
        <p:txBody>
          <a:bodyPr>
            <a:spAutoFit/>
          </a:bodyPr>
          <a:lstStyle/>
          <a:p>
            <a:pPr algn="ctr" fontAlgn="auto">
              <a:spcBef>
                <a:spcPts val="0"/>
              </a:spcBef>
              <a:spcAft>
                <a:spcPts val="0"/>
              </a:spcAft>
              <a:defRPr/>
            </a:pPr>
            <a:endParaRPr lang="en-US" sz="3400" u="sng" dirty="0">
              <a:solidFill>
                <a:schemeClr val="bg1"/>
              </a:solidFill>
              <a:effectLst>
                <a:outerShdw blurRad="38100" dist="38100" dir="2700000" algn="tl">
                  <a:srgbClr val="000000">
                    <a:alpha val="43137"/>
                  </a:srgbClr>
                </a:outerShdw>
              </a:effectLst>
              <a:latin typeface="Arial Rounded MT Bold" pitchFamily="34" charset="0"/>
              <a:cs typeface="+mn-cs"/>
            </a:endParaRPr>
          </a:p>
        </p:txBody>
      </p:sp>
      <p:sp>
        <p:nvSpPr>
          <p:cNvPr id="2" name="Rectangle 1"/>
          <p:cNvSpPr/>
          <p:nvPr/>
        </p:nvSpPr>
        <p:spPr bwMode="auto">
          <a:xfrm>
            <a:off x="3187877" y="2643768"/>
            <a:ext cx="2935426" cy="3556749"/>
          </a:xfrm>
          <a:prstGeom prst="rect">
            <a:avLst/>
          </a:prstGeom>
          <a:gradFill flip="none" rotWithShape="1">
            <a:gsLst>
              <a:gs pos="10000">
                <a:schemeClr val="tx1"/>
              </a:gs>
              <a:gs pos="5000">
                <a:schemeClr val="bg1"/>
              </a:gs>
              <a:gs pos="23000">
                <a:schemeClr val="bg1"/>
              </a:gs>
            </a:gsLst>
            <a:lin ang="2700000" scaled="1"/>
            <a:tileRect/>
          </a:gra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 name="Group 29"/>
          <p:cNvGrpSpPr/>
          <p:nvPr/>
        </p:nvGrpSpPr>
        <p:grpSpPr bwMode="auto">
          <a:xfrm>
            <a:off x="3490314" y="4882376"/>
            <a:ext cx="2346946" cy="1056335"/>
            <a:chOff x="2919864" y="3518848"/>
            <a:chExt cx="3785736" cy="1595137"/>
          </a:xfrm>
          <a:effectLst>
            <a:outerShdw blurRad="50800" dist="38100" dir="10800000" algn="r" rotWithShape="0">
              <a:prstClr val="black">
                <a:alpha val="40000"/>
              </a:prstClr>
            </a:outerShdw>
          </a:effectLst>
          <a:scene3d>
            <a:camera prst="orthographicFront">
              <a:rot lat="0" lon="0" rev="0"/>
            </a:camera>
            <a:lightRig rig="contrasting" dir="t">
              <a:rot lat="0" lon="0" rev="7800000"/>
            </a:lightRig>
          </a:scene3d>
        </p:grpSpPr>
        <p:sp>
          <p:nvSpPr>
            <p:cNvPr id="31" name="Freeform 30"/>
            <p:cNvSpPr/>
            <p:nvPr/>
          </p:nvSpPr>
          <p:spPr>
            <a:xfrm>
              <a:off x="2925360" y="3528373"/>
              <a:ext cx="3766592" cy="1585612"/>
            </a:xfrm>
            <a:custGeom>
              <a:avLst/>
              <a:gdLst>
                <a:gd name="connsiteX0" fmla="*/ 1568196 w 3136392"/>
                <a:gd name="connsiteY0" fmla="*/ 0 h 3136392"/>
                <a:gd name="connsiteX1" fmla="*/ 3136392 w 3136392"/>
                <a:gd name="connsiteY1" fmla="*/ 1568196 h 3136392"/>
                <a:gd name="connsiteX2" fmla="*/ 1568196 w 3136392"/>
                <a:gd name="connsiteY2" fmla="*/ 1568196 h 3136392"/>
                <a:gd name="connsiteX3" fmla="*/ 1568196 w 3136392"/>
                <a:gd name="connsiteY3" fmla="*/ 0 h 3136392"/>
              </a:gdLst>
              <a:ahLst/>
              <a:cxnLst>
                <a:cxn ang="0">
                  <a:pos x="connsiteX0" y="connsiteY0"/>
                </a:cxn>
                <a:cxn ang="0">
                  <a:pos x="connsiteX1" y="connsiteY1"/>
                </a:cxn>
                <a:cxn ang="0">
                  <a:pos x="connsiteX2" y="connsiteY2"/>
                </a:cxn>
                <a:cxn ang="0">
                  <a:pos x="connsiteX3" y="connsiteY3"/>
                </a:cxn>
              </a:cxnLst>
              <a:rect l="l" t="t" r="r" b="b"/>
              <a:pathLst>
                <a:path w="3136392" h="3136392">
                  <a:moveTo>
                    <a:pt x="1568196" y="0"/>
                  </a:moveTo>
                  <a:cubicBezTo>
                    <a:pt x="2434287" y="0"/>
                    <a:pt x="3136392" y="702105"/>
                    <a:pt x="3136392" y="1568196"/>
                  </a:cubicBezTo>
                  <a:lnTo>
                    <a:pt x="1568196" y="1568196"/>
                  </a:lnTo>
                  <a:lnTo>
                    <a:pt x="1568196" y="0"/>
                  </a:lnTo>
                  <a:close/>
                </a:path>
              </a:pathLst>
            </a:custGeom>
            <a:gradFill flip="none" rotWithShape="1">
              <a:gsLst>
                <a:gs pos="0">
                  <a:srgbClr val="00B050"/>
                </a:gs>
                <a:gs pos="66000">
                  <a:srgbClr val="0070C0"/>
                </a:gs>
                <a:gs pos="45000">
                  <a:srgbClr val="0070C0"/>
                </a:gs>
              </a:gsLst>
              <a:lin ang="2400000" scaled="0"/>
              <a:tileRect/>
            </a:gradFill>
            <a:ln>
              <a:noFill/>
            </a:ln>
            <a:effectLst/>
            <a:sp3d>
              <a:bevelT w="139700" h="1397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730942" tIns="716095" rIns="380052" bIns="1693603" spcCol="1270" anchor="ctr"/>
            <a:lstStyle/>
            <a:p>
              <a:pPr algn="ctr" defTabSz="2311400" fontAlgn="auto">
                <a:lnSpc>
                  <a:spcPct val="90000"/>
                </a:lnSpc>
                <a:spcBef>
                  <a:spcPts val="0"/>
                </a:spcBef>
                <a:spcAft>
                  <a:spcPct val="35000"/>
                </a:spcAft>
                <a:defRPr/>
              </a:pPr>
              <a:r>
                <a:rPr lang="en-US" sz="5200"/>
                <a:t> </a:t>
              </a:r>
              <a:endParaRPr lang="en-US" sz="5200" dirty="0"/>
            </a:p>
          </p:txBody>
        </p:sp>
        <p:sp>
          <p:nvSpPr>
            <p:cNvPr id="32" name="Freeform 31"/>
            <p:cNvSpPr/>
            <p:nvPr/>
          </p:nvSpPr>
          <p:spPr>
            <a:xfrm>
              <a:off x="2919864" y="3518848"/>
              <a:ext cx="3766592" cy="1585612"/>
            </a:xfrm>
            <a:custGeom>
              <a:avLst/>
              <a:gdLst>
                <a:gd name="connsiteX0" fmla="*/ 3136392 w 3136392"/>
                <a:gd name="connsiteY0" fmla="*/ 1568196 h 3136392"/>
                <a:gd name="connsiteX1" fmla="*/ 1568196 w 3136392"/>
                <a:gd name="connsiteY1" fmla="*/ 3136392 h 3136392"/>
                <a:gd name="connsiteX2" fmla="*/ 1568196 w 3136392"/>
                <a:gd name="connsiteY2" fmla="*/ 1568196 h 3136392"/>
                <a:gd name="connsiteX3" fmla="*/ 3136392 w 3136392"/>
                <a:gd name="connsiteY3" fmla="*/ 1568196 h 3136392"/>
              </a:gdLst>
              <a:ahLst/>
              <a:cxnLst>
                <a:cxn ang="0">
                  <a:pos x="connsiteX0" y="connsiteY0"/>
                </a:cxn>
                <a:cxn ang="0">
                  <a:pos x="connsiteX1" y="connsiteY1"/>
                </a:cxn>
                <a:cxn ang="0">
                  <a:pos x="connsiteX2" y="connsiteY2"/>
                </a:cxn>
                <a:cxn ang="0">
                  <a:pos x="connsiteX3" y="connsiteY3"/>
                </a:cxn>
              </a:cxnLst>
              <a:rect l="l" t="t" r="r" b="b"/>
              <a:pathLst>
                <a:path w="3136392" h="3136392">
                  <a:moveTo>
                    <a:pt x="3136392" y="1568196"/>
                  </a:moveTo>
                  <a:cubicBezTo>
                    <a:pt x="3136392" y="2434287"/>
                    <a:pt x="2434287" y="3136392"/>
                    <a:pt x="1568196" y="3136392"/>
                  </a:cubicBezTo>
                  <a:lnTo>
                    <a:pt x="1568196" y="1568196"/>
                  </a:lnTo>
                  <a:lnTo>
                    <a:pt x="3136392" y="1568196"/>
                  </a:lnTo>
                  <a:close/>
                </a:path>
              </a:pathLst>
            </a:custGeom>
            <a:gradFill flip="none" rotWithShape="1">
              <a:gsLst>
                <a:gs pos="0">
                  <a:srgbClr val="0070C0"/>
                </a:gs>
                <a:gs pos="62000">
                  <a:srgbClr val="FF0000"/>
                </a:gs>
              </a:gsLst>
              <a:lin ang="5700000" scaled="0"/>
              <a:tileRect/>
            </a:gradFill>
            <a:ln>
              <a:noFill/>
            </a:ln>
            <a:effectLst/>
            <a:sp3d>
              <a:bevelT w="139700" h="1397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730942" tIns="1693603" rIns="380052" bIns="716095" spcCol="1270" anchor="ctr"/>
            <a:lstStyle/>
            <a:p>
              <a:pPr algn="ctr" defTabSz="2311400" fontAlgn="auto">
                <a:lnSpc>
                  <a:spcPct val="90000"/>
                </a:lnSpc>
                <a:spcBef>
                  <a:spcPts val="0"/>
                </a:spcBef>
                <a:spcAft>
                  <a:spcPct val="35000"/>
                </a:spcAft>
                <a:defRPr/>
              </a:pPr>
              <a:endParaRPr lang="en-US" sz="5200"/>
            </a:p>
          </p:txBody>
        </p:sp>
        <p:sp>
          <p:nvSpPr>
            <p:cNvPr id="33" name="Freeform 32"/>
            <p:cNvSpPr/>
            <p:nvPr/>
          </p:nvSpPr>
          <p:spPr>
            <a:xfrm>
              <a:off x="2939008" y="3518848"/>
              <a:ext cx="3766592" cy="1585612"/>
            </a:xfrm>
            <a:custGeom>
              <a:avLst/>
              <a:gdLst>
                <a:gd name="connsiteX0" fmla="*/ 1568196 w 3136392"/>
                <a:gd name="connsiteY0" fmla="*/ 3136392 h 3136392"/>
                <a:gd name="connsiteX1" fmla="*/ 0 w 3136392"/>
                <a:gd name="connsiteY1" fmla="*/ 1568196 h 3136392"/>
                <a:gd name="connsiteX2" fmla="*/ 1568196 w 3136392"/>
                <a:gd name="connsiteY2" fmla="*/ 1568196 h 3136392"/>
                <a:gd name="connsiteX3" fmla="*/ 1568196 w 3136392"/>
                <a:gd name="connsiteY3" fmla="*/ 3136392 h 3136392"/>
              </a:gdLst>
              <a:ahLst/>
              <a:cxnLst>
                <a:cxn ang="0">
                  <a:pos x="connsiteX0" y="connsiteY0"/>
                </a:cxn>
                <a:cxn ang="0">
                  <a:pos x="connsiteX1" y="connsiteY1"/>
                </a:cxn>
                <a:cxn ang="0">
                  <a:pos x="connsiteX2" y="connsiteY2"/>
                </a:cxn>
                <a:cxn ang="0">
                  <a:pos x="connsiteX3" y="connsiteY3"/>
                </a:cxn>
              </a:cxnLst>
              <a:rect l="l" t="t" r="r" b="b"/>
              <a:pathLst>
                <a:path w="3136392" h="3136392">
                  <a:moveTo>
                    <a:pt x="1568196" y="3136392"/>
                  </a:moveTo>
                  <a:cubicBezTo>
                    <a:pt x="702105" y="3136392"/>
                    <a:pt x="0" y="2434287"/>
                    <a:pt x="0" y="1568196"/>
                  </a:cubicBezTo>
                  <a:lnTo>
                    <a:pt x="1568196" y="1568196"/>
                  </a:lnTo>
                  <a:lnTo>
                    <a:pt x="1568196" y="3136392"/>
                  </a:lnTo>
                  <a:close/>
                </a:path>
              </a:pathLst>
            </a:custGeom>
            <a:gradFill flip="none" rotWithShape="1">
              <a:gsLst>
                <a:gs pos="100000">
                  <a:srgbClr val="00B050"/>
                </a:gs>
                <a:gs pos="78000">
                  <a:srgbClr val="FFFF00"/>
                </a:gs>
              </a:gsLst>
              <a:lin ang="16200000" scaled="0"/>
              <a:tileRect/>
            </a:gradFill>
            <a:ln>
              <a:noFill/>
            </a:ln>
            <a:effectLst/>
            <a:sp3d>
              <a:bevelT w="139700" h="1397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80052" tIns="1693603" rIns="1730942" bIns="716095" spcCol="1270" anchor="ctr"/>
            <a:lstStyle/>
            <a:p>
              <a:pPr algn="ctr" defTabSz="2311400" fontAlgn="auto">
                <a:lnSpc>
                  <a:spcPct val="90000"/>
                </a:lnSpc>
                <a:spcBef>
                  <a:spcPts val="0"/>
                </a:spcBef>
                <a:spcAft>
                  <a:spcPct val="35000"/>
                </a:spcAft>
                <a:defRPr/>
              </a:pPr>
              <a:r>
                <a:rPr lang="en-US" sz="5200" dirty="0"/>
                <a:t> </a:t>
              </a:r>
            </a:p>
          </p:txBody>
        </p:sp>
        <p:sp>
          <p:nvSpPr>
            <p:cNvPr id="34" name="Freeform 33"/>
            <p:cNvSpPr/>
            <p:nvPr/>
          </p:nvSpPr>
          <p:spPr>
            <a:xfrm>
              <a:off x="2933321" y="3519788"/>
              <a:ext cx="3766592" cy="1585612"/>
            </a:xfrm>
            <a:custGeom>
              <a:avLst/>
              <a:gdLst>
                <a:gd name="connsiteX0" fmla="*/ 0 w 3136392"/>
                <a:gd name="connsiteY0" fmla="*/ 1568196 h 3136392"/>
                <a:gd name="connsiteX1" fmla="*/ 1568196 w 3136392"/>
                <a:gd name="connsiteY1" fmla="*/ 0 h 3136392"/>
                <a:gd name="connsiteX2" fmla="*/ 1568196 w 3136392"/>
                <a:gd name="connsiteY2" fmla="*/ 1568196 h 3136392"/>
                <a:gd name="connsiteX3" fmla="*/ 0 w 3136392"/>
                <a:gd name="connsiteY3" fmla="*/ 1568196 h 3136392"/>
              </a:gdLst>
              <a:ahLst/>
              <a:cxnLst>
                <a:cxn ang="0">
                  <a:pos x="connsiteX0" y="connsiteY0"/>
                </a:cxn>
                <a:cxn ang="0">
                  <a:pos x="connsiteX1" y="connsiteY1"/>
                </a:cxn>
                <a:cxn ang="0">
                  <a:pos x="connsiteX2" y="connsiteY2"/>
                </a:cxn>
                <a:cxn ang="0">
                  <a:pos x="connsiteX3" y="connsiteY3"/>
                </a:cxn>
              </a:cxnLst>
              <a:rect l="l" t="t" r="r" b="b"/>
              <a:pathLst>
                <a:path w="3136392" h="3136392">
                  <a:moveTo>
                    <a:pt x="0" y="1568196"/>
                  </a:moveTo>
                  <a:cubicBezTo>
                    <a:pt x="0" y="702105"/>
                    <a:pt x="702105" y="0"/>
                    <a:pt x="1568196" y="0"/>
                  </a:cubicBezTo>
                  <a:lnTo>
                    <a:pt x="1568196" y="1568196"/>
                  </a:lnTo>
                  <a:lnTo>
                    <a:pt x="0" y="1568196"/>
                  </a:lnTo>
                  <a:close/>
                </a:path>
              </a:pathLst>
            </a:custGeom>
            <a:gradFill flip="none" rotWithShape="1">
              <a:gsLst>
                <a:gs pos="0">
                  <a:srgbClr val="00B050"/>
                </a:gs>
                <a:gs pos="76000">
                  <a:srgbClr val="00B050"/>
                </a:gs>
              </a:gsLst>
              <a:lin ang="16200000" scaled="0"/>
              <a:tileRect/>
            </a:gradFill>
            <a:ln>
              <a:noFill/>
            </a:ln>
            <a:effectLst/>
            <a:sp3d>
              <a:bevelT w="139700" h="1397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80052" tIns="716095" rIns="1730942" bIns="1693603" spcCol="1270" anchor="ctr"/>
            <a:lstStyle/>
            <a:p>
              <a:pPr algn="ctr" defTabSz="2311400" fontAlgn="auto">
                <a:lnSpc>
                  <a:spcPct val="90000"/>
                </a:lnSpc>
                <a:spcBef>
                  <a:spcPts val="0"/>
                </a:spcBef>
                <a:spcAft>
                  <a:spcPct val="35000"/>
                </a:spcAft>
                <a:defRPr/>
              </a:pPr>
              <a:endParaRPr lang="en-US" sz="5200" dirty="0"/>
            </a:p>
          </p:txBody>
        </p:sp>
      </p:grpSp>
      <p:grpSp>
        <p:nvGrpSpPr>
          <p:cNvPr id="5" name="Diagram group"/>
          <p:cNvGrpSpPr/>
          <p:nvPr/>
        </p:nvGrpSpPr>
        <p:grpSpPr bwMode="auto">
          <a:xfrm rot="284823">
            <a:off x="3525138" y="4034591"/>
            <a:ext cx="2329161" cy="1616717"/>
            <a:chOff x="955398" y="83164"/>
            <a:chExt cx="2805379" cy="2805379"/>
          </a:xfrm>
          <a:gradFill flip="none" rotWithShape="1">
            <a:gsLst>
              <a:gs pos="6000">
                <a:schemeClr val="bg1"/>
              </a:gs>
              <a:gs pos="36000">
                <a:schemeClr val="bg1"/>
              </a:gs>
              <a:gs pos="21000">
                <a:schemeClr val="tx1">
                  <a:alpha val="35000"/>
                </a:schemeClr>
              </a:gs>
              <a:gs pos="57000">
                <a:schemeClr val="bg1"/>
              </a:gs>
              <a:gs pos="65000">
                <a:schemeClr val="tx1">
                  <a:alpha val="60000"/>
                </a:schemeClr>
              </a:gs>
              <a:gs pos="92000">
                <a:schemeClr val="bg1"/>
              </a:gs>
            </a:gsLst>
            <a:path path="circle">
              <a:fillToRect l="100000" t="100000"/>
            </a:path>
            <a:tileRect r="-100000" b="-100000"/>
          </a:gradFill>
          <a:scene3d>
            <a:camera prst="perspectiveRelaxed">
              <a:rot lat="19149996" lon="20104178" rev="1577324"/>
            </a:camera>
            <a:lightRig rig="soft" dir="t"/>
            <a:backdrop>
              <a:anchor x="0" y="0" z="-210000"/>
              <a:norm dx="0" dy="0" dz="914400"/>
              <a:up dx="0" dy="914400" dz="0"/>
            </a:backdrop>
          </a:scene3d>
        </p:grpSpPr>
        <p:sp>
          <p:nvSpPr>
            <p:cNvPr id="36" name="Circular Arrow 35"/>
            <p:cNvSpPr/>
            <p:nvPr/>
          </p:nvSpPr>
          <p:spPr>
            <a:xfrm>
              <a:off x="955398" y="83164"/>
              <a:ext cx="2805379" cy="2805379"/>
            </a:xfrm>
            <a:prstGeom prst="circularArrow">
              <a:avLst>
                <a:gd name="adj1" fmla="val 5085"/>
                <a:gd name="adj2" fmla="val 327528"/>
                <a:gd name="adj3" fmla="val 15822893"/>
                <a:gd name="adj4" fmla="val 16249578"/>
                <a:gd name="adj5" fmla="val 5932"/>
              </a:avLst>
            </a:prstGeom>
            <a:grpFill/>
            <a:sp3d prstMaterial="matte"/>
          </p:spPr>
          <p:style>
            <a:lnRef idx="0">
              <a:schemeClr val="accent1">
                <a:tint val="60000"/>
                <a:hueOff val="0"/>
                <a:satOff val="0"/>
                <a:lumOff val="0"/>
                <a:alphaOff val="0"/>
              </a:schemeClr>
            </a:lnRef>
            <a:fillRef idx="1">
              <a:scrgbClr r="0" g="0" b="0"/>
            </a:fillRef>
            <a:effectRef idx="2">
              <a:schemeClr val="accent1">
                <a:tint val="60000"/>
                <a:hueOff val="0"/>
                <a:satOff val="0"/>
                <a:lumOff val="0"/>
                <a:alphaOff val="0"/>
              </a:schemeClr>
            </a:effectRef>
            <a:fontRef idx="minor">
              <a:schemeClr val="lt1"/>
            </a:fontRef>
          </p:style>
        </p:sp>
      </p:grpSp>
      <p:grpSp>
        <p:nvGrpSpPr>
          <p:cNvPr id="6" name="Diagram group"/>
          <p:cNvGrpSpPr/>
          <p:nvPr/>
        </p:nvGrpSpPr>
        <p:grpSpPr bwMode="auto">
          <a:xfrm rot="284823">
            <a:off x="3527473" y="3581774"/>
            <a:ext cx="2368087" cy="1480188"/>
            <a:chOff x="955398" y="83164"/>
            <a:chExt cx="2805379" cy="2805379"/>
          </a:xfrm>
          <a:gradFill>
            <a:gsLst>
              <a:gs pos="92000">
                <a:schemeClr val="tx1"/>
              </a:gs>
              <a:gs pos="38000">
                <a:schemeClr val="tx1"/>
              </a:gs>
              <a:gs pos="60000">
                <a:schemeClr val="bg1"/>
              </a:gs>
              <a:gs pos="11000">
                <a:schemeClr val="bg1"/>
              </a:gs>
              <a:gs pos="70000">
                <a:schemeClr val="bg1"/>
              </a:gs>
            </a:gsLst>
            <a:path path="circle">
              <a:fillToRect l="50000" t="50000" r="50000" b="50000"/>
            </a:path>
          </a:gradFill>
          <a:scene3d>
            <a:camera prst="perspectiveRelaxed">
              <a:rot lat="19149996" lon="20104178" rev="1577324"/>
            </a:camera>
            <a:lightRig rig="soft" dir="t"/>
            <a:backdrop>
              <a:anchor x="0" y="0" z="-210000"/>
              <a:norm dx="0" dy="0" dz="914400"/>
              <a:up dx="0" dy="914400" dz="0"/>
            </a:backdrop>
          </a:scene3d>
        </p:grpSpPr>
        <p:sp>
          <p:nvSpPr>
            <p:cNvPr id="38" name="Circular Arrow 37"/>
            <p:cNvSpPr/>
            <p:nvPr/>
          </p:nvSpPr>
          <p:spPr>
            <a:xfrm>
              <a:off x="955398" y="83164"/>
              <a:ext cx="2805379" cy="2805379"/>
            </a:xfrm>
            <a:prstGeom prst="circularArrow">
              <a:avLst>
                <a:gd name="adj1" fmla="val 5085"/>
                <a:gd name="adj2" fmla="val 327528"/>
                <a:gd name="adj3" fmla="val 15822893"/>
                <a:gd name="adj4" fmla="val 16249578"/>
                <a:gd name="adj5" fmla="val 5932"/>
              </a:avLst>
            </a:prstGeom>
            <a:grpFill/>
            <a:sp3d prstMaterial="matte"/>
          </p:spPr>
          <p:style>
            <a:lnRef idx="0">
              <a:schemeClr val="accent1">
                <a:tint val="60000"/>
                <a:hueOff val="0"/>
                <a:satOff val="0"/>
                <a:lumOff val="0"/>
                <a:alphaOff val="0"/>
              </a:schemeClr>
            </a:lnRef>
            <a:fillRef idx="1">
              <a:scrgbClr r="0" g="0" b="0"/>
            </a:fillRef>
            <a:effectRef idx="2">
              <a:schemeClr val="accent1">
                <a:tint val="60000"/>
                <a:hueOff val="0"/>
                <a:satOff val="0"/>
                <a:lumOff val="0"/>
                <a:alphaOff val="0"/>
              </a:schemeClr>
            </a:effectRef>
            <a:fontRef idx="minor">
              <a:schemeClr val="lt1"/>
            </a:fontRef>
          </p:style>
        </p:sp>
      </p:grpSp>
      <p:grpSp>
        <p:nvGrpSpPr>
          <p:cNvPr id="7" name="Diagram group"/>
          <p:cNvGrpSpPr/>
          <p:nvPr/>
        </p:nvGrpSpPr>
        <p:grpSpPr bwMode="auto">
          <a:xfrm rot="284823">
            <a:off x="3572589" y="3121093"/>
            <a:ext cx="2277554" cy="1378500"/>
            <a:chOff x="955398" y="83164"/>
            <a:chExt cx="2805379" cy="2805379"/>
          </a:xfrm>
          <a:gradFill>
            <a:gsLst>
              <a:gs pos="39000">
                <a:schemeClr val="tx1"/>
              </a:gs>
              <a:gs pos="83000">
                <a:schemeClr val="tx1"/>
              </a:gs>
              <a:gs pos="96000">
                <a:schemeClr val="bg1"/>
              </a:gs>
              <a:gs pos="19000">
                <a:schemeClr val="bg1"/>
              </a:gs>
              <a:gs pos="64000">
                <a:schemeClr val="bg1"/>
              </a:gs>
            </a:gsLst>
            <a:path path="circle">
              <a:fillToRect l="50000" t="50000" r="50000" b="50000"/>
            </a:path>
          </a:gradFill>
          <a:scene3d>
            <a:camera prst="perspectiveRelaxed">
              <a:rot lat="19149996" lon="20104178" rev="1577324"/>
            </a:camera>
            <a:lightRig rig="soft" dir="t"/>
            <a:backdrop>
              <a:anchor x="0" y="0" z="-210000"/>
              <a:norm dx="0" dy="0" dz="914400"/>
              <a:up dx="0" dy="914400" dz="0"/>
            </a:backdrop>
          </a:scene3d>
        </p:grpSpPr>
        <p:sp>
          <p:nvSpPr>
            <p:cNvPr id="40" name="Circular Arrow 39"/>
            <p:cNvSpPr/>
            <p:nvPr/>
          </p:nvSpPr>
          <p:spPr>
            <a:xfrm>
              <a:off x="955398" y="83164"/>
              <a:ext cx="2805379" cy="2805379"/>
            </a:xfrm>
            <a:prstGeom prst="circularArrow">
              <a:avLst>
                <a:gd name="adj1" fmla="val 5085"/>
                <a:gd name="adj2" fmla="val 327528"/>
                <a:gd name="adj3" fmla="val 15822893"/>
                <a:gd name="adj4" fmla="val 16249578"/>
                <a:gd name="adj5" fmla="val 5932"/>
              </a:avLst>
            </a:prstGeom>
            <a:grpFill/>
            <a:sp3d prstMaterial="matte"/>
          </p:spPr>
          <p:style>
            <a:lnRef idx="0">
              <a:schemeClr val="accent1">
                <a:tint val="60000"/>
                <a:hueOff val="0"/>
                <a:satOff val="0"/>
                <a:lumOff val="0"/>
                <a:alphaOff val="0"/>
              </a:schemeClr>
            </a:lnRef>
            <a:fillRef idx="1">
              <a:scrgbClr r="0" g="0" b="0"/>
            </a:fillRef>
            <a:effectRef idx="2">
              <a:schemeClr val="accent1">
                <a:tint val="60000"/>
                <a:hueOff val="0"/>
                <a:satOff val="0"/>
                <a:lumOff val="0"/>
                <a:alphaOff val="0"/>
              </a:schemeClr>
            </a:effectRef>
            <a:fontRef idx="minor">
              <a:schemeClr val="lt1"/>
            </a:fontRef>
          </p:style>
        </p:sp>
      </p:grpSp>
      <p:grpSp>
        <p:nvGrpSpPr>
          <p:cNvPr id="8" name="Group 40"/>
          <p:cNvGrpSpPr/>
          <p:nvPr/>
        </p:nvGrpSpPr>
        <p:grpSpPr bwMode="auto">
          <a:xfrm>
            <a:off x="3459352" y="2761405"/>
            <a:ext cx="2362725" cy="1107276"/>
            <a:chOff x="2934313" y="828888"/>
            <a:chExt cx="3811188" cy="1672064"/>
          </a:xfrm>
          <a:scene3d>
            <a:camera prst="orthographicFront">
              <a:rot lat="0" lon="0" rev="0"/>
            </a:camera>
            <a:lightRig rig="contrasting" dir="t">
              <a:rot lat="0" lon="0" rev="7800000"/>
            </a:lightRig>
          </a:scene3d>
        </p:grpSpPr>
        <p:sp>
          <p:nvSpPr>
            <p:cNvPr id="42" name="Freeform 41"/>
            <p:cNvSpPr/>
            <p:nvPr/>
          </p:nvSpPr>
          <p:spPr>
            <a:xfrm>
              <a:off x="2943417" y="913237"/>
              <a:ext cx="3766592" cy="1585609"/>
            </a:xfrm>
            <a:custGeom>
              <a:avLst/>
              <a:gdLst>
                <a:gd name="connsiteX0" fmla="*/ 1568196 w 3136392"/>
                <a:gd name="connsiteY0" fmla="*/ 0 h 3136392"/>
                <a:gd name="connsiteX1" fmla="*/ 3136392 w 3136392"/>
                <a:gd name="connsiteY1" fmla="*/ 1568196 h 3136392"/>
                <a:gd name="connsiteX2" fmla="*/ 1568196 w 3136392"/>
                <a:gd name="connsiteY2" fmla="*/ 1568196 h 3136392"/>
                <a:gd name="connsiteX3" fmla="*/ 1568196 w 3136392"/>
                <a:gd name="connsiteY3" fmla="*/ 0 h 3136392"/>
              </a:gdLst>
              <a:ahLst/>
              <a:cxnLst>
                <a:cxn ang="0">
                  <a:pos x="connsiteX0" y="connsiteY0"/>
                </a:cxn>
                <a:cxn ang="0">
                  <a:pos x="connsiteX1" y="connsiteY1"/>
                </a:cxn>
                <a:cxn ang="0">
                  <a:pos x="connsiteX2" y="connsiteY2"/>
                </a:cxn>
                <a:cxn ang="0">
                  <a:pos x="connsiteX3" y="connsiteY3"/>
                </a:cxn>
              </a:cxnLst>
              <a:rect l="l" t="t" r="r" b="b"/>
              <a:pathLst>
                <a:path w="3136392" h="3136392">
                  <a:moveTo>
                    <a:pt x="1568196" y="0"/>
                  </a:moveTo>
                  <a:cubicBezTo>
                    <a:pt x="2434287" y="0"/>
                    <a:pt x="3136392" y="702105"/>
                    <a:pt x="3136392" y="1568196"/>
                  </a:cubicBezTo>
                  <a:lnTo>
                    <a:pt x="1568196" y="1568196"/>
                  </a:lnTo>
                  <a:lnTo>
                    <a:pt x="1568196" y="0"/>
                  </a:lnTo>
                  <a:close/>
                </a:path>
              </a:pathLst>
            </a:custGeom>
            <a:gradFill flip="none" rotWithShape="1">
              <a:gsLst>
                <a:gs pos="100000">
                  <a:srgbClr val="FF0000"/>
                </a:gs>
                <a:gs pos="66000">
                  <a:srgbClr val="FF0000"/>
                </a:gs>
                <a:gs pos="45000">
                  <a:srgbClr val="0070C0"/>
                </a:gs>
              </a:gsLst>
              <a:lin ang="3900000" scaled="0"/>
              <a:tileRect/>
            </a:gradFill>
            <a:ln>
              <a:noFill/>
            </a:ln>
            <a:effectLst/>
            <a:sp3d>
              <a:bevelT w="139700" h="1397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730942" tIns="716095" rIns="380052" bIns="1693603" spcCol="1270" anchor="ctr"/>
            <a:lstStyle/>
            <a:p>
              <a:pPr algn="ctr" defTabSz="2311400" fontAlgn="auto">
                <a:lnSpc>
                  <a:spcPct val="90000"/>
                </a:lnSpc>
                <a:spcBef>
                  <a:spcPts val="0"/>
                </a:spcBef>
                <a:spcAft>
                  <a:spcPct val="35000"/>
                </a:spcAft>
                <a:defRPr/>
              </a:pPr>
              <a:r>
                <a:rPr lang="en-US" sz="5200"/>
                <a:t> </a:t>
              </a:r>
              <a:endParaRPr lang="en-US" sz="5200" dirty="0"/>
            </a:p>
          </p:txBody>
        </p:sp>
        <p:sp>
          <p:nvSpPr>
            <p:cNvPr id="43" name="Freeform 42"/>
            <p:cNvSpPr/>
            <p:nvPr/>
          </p:nvSpPr>
          <p:spPr>
            <a:xfrm>
              <a:off x="2934313" y="828890"/>
              <a:ext cx="3766592" cy="1585612"/>
            </a:xfrm>
            <a:custGeom>
              <a:avLst/>
              <a:gdLst>
                <a:gd name="connsiteX0" fmla="*/ 3136392 w 3136392"/>
                <a:gd name="connsiteY0" fmla="*/ 1568196 h 3136392"/>
                <a:gd name="connsiteX1" fmla="*/ 1568196 w 3136392"/>
                <a:gd name="connsiteY1" fmla="*/ 3136392 h 3136392"/>
                <a:gd name="connsiteX2" fmla="*/ 1568196 w 3136392"/>
                <a:gd name="connsiteY2" fmla="*/ 1568196 h 3136392"/>
                <a:gd name="connsiteX3" fmla="*/ 3136392 w 3136392"/>
                <a:gd name="connsiteY3" fmla="*/ 1568196 h 3136392"/>
              </a:gdLst>
              <a:ahLst/>
              <a:cxnLst>
                <a:cxn ang="0">
                  <a:pos x="connsiteX0" y="connsiteY0"/>
                </a:cxn>
                <a:cxn ang="0">
                  <a:pos x="connsiteX1" y="connsiteY1"/>
                </a:cxn>
                <a:cxn ang="0">
                  <a:pos x="connsiteX2" y="connsiteY2"/>
                </a:cxn>
                <a:cxn ang="0">
                  <a:pos x="connsiteX3" y="connsiteY3"/>
                </a:cxn>
              </a:cxnLst>
              <a:rect l="l" t="t" r="r" b="b"/>
              <a:pathLst>
                <a:path w="3136392" h="3136392">
                  <a:moveTo>
                    <a:pt x="3136392" y="1568196"/>
                  </a:moveTo>
                  <a:cubicBezTo>
                    <a:pt x="3136392" y="2434287"/>
                    <a:pt x="2434287" y="3136392"/>
                    <a:pt x="1568196" y="3136392"/>
                  </a:cubicBezTo>
                  <a:lnTo>
                    <a:pt x="1568196" y="1568196"/>
                  </a:lnTo>
                  <a:lnTo>
                    <a:pt x="3136392" y="1568196"/>
                  </a:lnTo>
                  <a:close/>
                </a:path>
              </a:pathLst>
            </a:custGeom>
            <a:gradFill flip="none" rotWithShape="1">
              <a:gsLst>
                <a:gs pos="69000">
                  <a:srgbClr val="00B050"/>
                </a:gs>
                <a:gs pos="0">
                  <a:srgbClr val="FF0000"/>
                </a:gs>
                <a:gs pos="62000">
                  <a:srgbClr val="FFFF00"/>
                </a:gs>
              </a:gsLst>
              <a:lin ang="7800000" scaled="0"/>
              <a:tileRect/>
            </a:gradFill>
            <a:ln>
              <a:noFill/>
            </a:ln>
            <a:effectLst/>
            <a:sp3d>
              <a:bevelT w="139700" h="1397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730942" tIns="1693603" rIns="380052" bIns="716095" spcCol="1270" anchor="ctr"/>
            <a:lstStyle/>
            <a:p>
              <a:pPr algn="ctr" defTabSz="2311400" fontAlgn="auto">
                <a:lnSpc>
                  <a:spcPct val="90000"/>
                </a:lnSpc>
                <a:spcBef>
                  <a:spcPts val="0"/>
                </a:spcBef>
                <a:spcAft>
                  <a:spcPct val="35000"/>
                </a:spcAft>
                <a:defRPr/>
              </a:pPr>
              <a:endParaRPr lang="en-US" sz="5200"/>
            </a:p>
          </p:txBody>
        </p:sp>
        <p:sp>
          <p:nvSpPr>
            <p:cNvPr id="44" name="Freeform 43"/>
            <p:cNvSpPr/>
            <p:nvPr/>
          </p:nvSpPr>
          <p:spPr>
            <a:xfrm>
              <a:off x="2978909" y="828888"/>
              <a:ext cx="3766592" cy="1585612"/>
            </a:xfrm>
            <a:custGeom>
              <a:avLst/>
              <a:gdLst>
                <a:gd name="connsiteX0" fmla="*/ 1568196 w 3136392"/>
                <a:gd name="connsiteY0" fmla="*/ 3136392 h 3136392"/>
                <a:gd name="connsiteX1" fmla="*/ 0 w 3136392"/>
                <a:gd name="connsiteY1" fmla="*/ 1568196 h 3136392"/>
                <a:gd name="connsiteX2" fmla="*/ 1568196 w 3136392"/>
                <a:gd name="connsiteY2" fmla="*/ 1568196 h 3136392"/>
                <a:gd name="connsiteX3" fmla="*/ 1568196 w 3136392"/>
                <a:gd name="connsiteY3" fmla="*/ 3136392 h 3136392"/>
              </a:gdLst>
              <a:ahLst/>
              <a:cxnLst>
                <a:cxn ang="0">
                  <a:pos x="connsiteX0" y="connsiteY0"/>
                </a:cxn>
                <a:cxn ang="0">
                  <a:pos x="connsiteX1" y="connsiteY1"/>
                </a:cxn>
                <a:cxn ang="0">
                  <a:pos x="connsiteX2" y="connsiteY2"/>
                </a:cxn>
                <a:cxn ang="0">
                  <a:pos x="connsiteX3" y="connsiteY3"/>
                </a:cxn>
              </a:cxnLst>
              <a:rect l="l" t="t" r="r" b="b"/>
              <a:pathLst>
                <a:path w="3136392" h="3136392">
                  <a:moveTo>
                    <a:pt x="1568196" y="3136392"/>
                  </a:moveTo>
                  <a:cubicBezTo>
                    <a:pt x="702105" y="3136392"/>
                    <a:pt x="0" y="2434287"/>
                    <a:pt x="0" y="1568196"/>
                  </a:cubicBezTo>
                  <a:lnTo>
                    <a:pt x="1568196" y="1568196"/>
                  </a:lnTo>
                  <a:lnTo>
                    <a:pt x="1568196" y="3136392"/>
                  </a:lnTo>
                  <a:close/>
                </a:path>
              </a:pathLst>
            </a:custGeom>
            <a:gradFill flip="none" rotWithShape="1">
              <a:gsLst>
                <a:gs pos="100000">
                  <a:srgbClr val="00B050"/>
                </a:gs>
                <a:gs pos="76000">
                  <a:srgbClr val="00B050"/>
                </a:gs>
              </a:gsLst>
              <a:lin ang="13200000" scaled="0"/>
              <a:tileRect/>
            </a:gradFill>
            <a:ln>
              <a:noFill/>
            </a:ln>
            <a:effectLst/>
            <a:sp3d>
              <a:bevelT w="139700" h="1397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80052" tIns="1693603" rIns="1730942" bIns="716095" spcCol="1270" anchor="ctr"/>
            <a:lstStyle/>
            <a:p>
              <a:pPr algn="ctr" defTabSz="2311400" fontAlgn="auto">
                <a:lnSpc>
                  <a:spcPct val="90000"/>
                </a:lnSpc>
                <a:spcBef>
                  <a:spcPts val="0"/>
                </a:spcBef>
                <a:spcAft>
                  <a:spcPct val="35000"/>
                </a:spcAft>
                <a:defRPr/>
              </a:pPr>
              <a:r>
                <a:rPr lang="en-US" sz="5200" dirty="0"/>
                <a:t> </a:t>
              </a:r>
            </a:p>
          </p:txBody>
        </p:sp>
        <p:sp>
          <p:nvSpPr>
            <p:cNvPr id="45" name="Freeform 44"/>
            <p:cNvSpPr/>
            <p:nvPr/>
          </p:nvSpPr>
          <p:spPr>
            <a:xfrm>
              <a:off x="2973222" y="915341"/>
              <a:ext cx="3766592" cy="1585611"/>
            </a:xfrm>
            <a:custGeom>
              <a:avLst/>
              <a:gdLst>
                <a:gd name="connsiteX0" fmla="*/ 0 w 3136392"/>
                <a:gd name="connsiteY0" fmla="*/ 1568196 h 3136392"/>
                <a:gd name="connsiteX1" fmla="*/ 1568196 w 3136392"/>
                <a:gd name="connsiteY1" fmla="*/ 0 h 3136392"/>
                <a:gd name="connsiteX2" fmla="*/ 1568196 w 3136392"/>
                <a:gd name="connsiteY2" fmla="*/ 1568196 h 3136392"/>
                <a:gd name="connsiteX3" fmla="*/ 0 w 3136392"/>
                <a:gd name="connsiteY3" fmla="*/ 1568196 h 3136392"/>
              </a:gdLst>
              <a:ahLst/>
              <a:cxnLst>
                <a:cxn ang="0">
                  <a:pos x="connsiteX0" y="connsiteY0"/>
                </a:cxn>
                <a:cxn ang="0">
                  <a:pos x="connsiteX1" y="connsiteY1"/>
                </a:cxn>
                <a:cxn ang="0">
                  <a:pos x="connsiteX2" y="connsiteY2"/>
                </a:cxn>
                <a:cxn ang="0">
                  <a:pos x="connsiteX3" y="connsiteY3"/>
                </a:cxn>
              </a:cxnLst>
              <a:rect l="l" t="t" r="r" b="b"/>
              <a:pathLst>
                <a:path w="3136392" h="3136392">
                  <a:moveTo>
                    <a:pt x="0" y="1568196"/>
                  </a:moveTo>
                  <a:cubicBezTo>
                    <a:pt x="0" y="702105"/>
                    <a:pt x="702105" y="0"/>
                    <a:pt x="1568196" y="0"/>
                  </a:cubicBezTo>
                  <a:lnTo>
                    <a:pt x="1568196" y="1568196"/>
                  </a:lnTo>
                  <a:lnTo>
                    <a:pt x="0" y="1568196"/>
                  </a:lnTo>
                  <a:close/>
                </a:path>
              </a:pathLst>
            </a:custGeom>
            <a:gradFill flip="none" rotWithShape="1">
              <a:gsLst>
                <a:gs pos="0">
                  <a:srgbClr val="FFFF00"/>
                </a:gs>
                <a:gs pos="72000">
                  <a:srgbClr val="0070C0"/>
                </a:gs>
                <a:gs pos="64000">
                  <a:srgbClr val="00B050"/>
                </a:gs>
                <a:gs pos="0">
                  <a:srgbClr val="00B050"/>
                </a:gs>
              </a:gsLst>
              <a:lin ang="18600000" scaled="0"/>
              <a:tileRect/>
            </a:gradFill>
            <a:ln>
              <a:noFill/>
            </a:ln>
            <a:effectLst/>
            <a:sp3d>
              <a:bevelT w="139700" h="1397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80052" tIns="716095" rIns="1730942" bIns="1693603" spcCol="1270" anchor="ctr"/>
            <a:lstStyle/>
            <a:p>
              <a:pPr algn="ctr" defTabSz="2311400" fontAlgn="auto">
                <a:lnSpc>
                  <a:spcPct val="90000"/>
                </a:lnSpc>
                <a:spcBef>
                  <a:spcPts val="0"/>
                </a:spcBef>
                <a:spcAft>
                  <a:spcPct val="35000"/>
                </a:spcAft>
                <a:defRPr/>
              </a:pPr>
              <a:endParaRPr lang="en-US" sz="5200" dirty="0"/>
            </a:p>
          </p:txBody>
        </p:sp>
      </p:grpSp>
      <p:sp>
        <p:nvSpPr>
          <p:cNvPr id="51" name="Rounded Rectangle 50"/>
          <p:cNvSpPr/>
          <p:nvPr/>
        </p:nvSpPr>
        <p:spPr bwMode="auto">
          <a:xfrm>
            <a:off x="843989" y="3534268"/>
            <a:ext cx="1494320" cy="1348108"/>
          </a:xfrm>
          <a:prstGeom prst="roundRect">
            <a:avLst>
              <a:gd name="adj" fmla="val 1528"/>
            </a:avLst>
          </a:prstGeom>
          <a:gradFill flip="none" rotWithShape="1">
            <a:gsLst>
              <a:gs pos="8000">
                <a:schemeClr val="bg1"/>
              </a:gs>
              <a:gs pos="34000">
                <a:schemeClr val="bg1"/>
              </a:gs>
              <a:gs pos="21000">
                <a:srgbClr val="00B050"/>
              </a:gs>
            </a:gsLst>
            <a:lin ang="8100000" scaled="1"/>
            <a:tileRect/>
          </a:gra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FF0000"/>
                </a:solidFill>
                <a:effectLst>
                  <a:outerShdw blurRad="38100" dist="38100" dir="2700000" algn="tl">
                    <a:srgbClr val="000000">
                      <a:alpha val="43137"/>
                    </a:srgbClr>
                  </a:outerShdw>
                </a:effectLst>
                <a:latin typeface="Arial" pitchFamily="34" charset="0"/>
                <a:cs typeface="Arial" pitchFamily="34" charset="0"/>
              </a:rPr>
              <a:t>RISK FACTORS</a:t>
            </a:r>
          </a:p>
          <a:p>
            <a:pPr algn="ctr" fontAlgn="auto">
              <a:spcBef>
                <a:spcPts val="0"/>
              </a:spcBef>
              <a:spcAft>
                <a:spcPts val="0"/>
              </a:spcAft>
              <a:defRPr/>
            </a:pPr>
            <a:endParaRPr lang="en-US" sz="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a:p>
            <a:pPr algn="ctr" fontAlgn="auto">
              <a:spcBef>
                <a:spcPts val="0"/>
              </a:spcBef>
              <a:spcAft>
                <a:spcPts val="0"/>
              </a:spcAft>
              <a:defRPr/>
            </a:pPr>
            <a:r>
              <a:rPr lang="en-US" sz="1200" b="1" dirty="0">
                <a:solidFill>
                  <a:schemeClr val="bg1"/>
                </a:solidFill>
                <a:effectLst>
                  <a:outerShdw blurRad="38100" dist="38100" dir="2700000" algn="tl">
                    <a:srgbClr val="000000">
                      <a:alpha val="43137"/>
                    </a:srgbClr>
                  </a:outerShdw>
                </a:effectLst>
                <a:latin typeface="Arial" pitchFamily="34" charset="0"/>
                <a:cs typeface="Arial" pitchFamily="34" charset="0"/>
              </a:rPr>
              <a:t>Hazards</a:t>
            </a:r>
          </a:p>
          <a:p>
            <a:pPr algn="ctr" fontAlgn="auto">
              <a:spcBef>
                <a:spcPts val="0"/>
              </a:spcBef>
              <a:spcAft>
                <a:spcPts val="0"/>
              </a:spcAft>
              <a:defRPr/>
            </a:pPr>
            <a:r>
              <a:rPr lang="en-US" sz="1200" b="1" dirty="0">
                <a:solidFill>
                  <a:schemeClr val="bg1"/>
                </a:solidFill>
                <a:effectLst>
                  <a:outerShdw blurRad="38100" dist="38100" dir="2700000" algn="tl">
                    <a:srgbClr val="000000">
                      <a:alpha val="43137"/>
                    </a:srgbClr>
                  </a:outerShdw>
                </a:effectLst>
                <a:latin typeface="Arial" pitchFamily="34" charset="0"/>
                <a:cs typeface="Arial" pitchFamily="34" charset="0"/>
              </a:rPr>
              <a:t>Exposures</a:t>
            </a:r>
          </a:p>
          <a:p>
            <a:pPr algn="ctr" fontAlgn="auto">
              <a:spcBef>
                <a:spcPts val="0"/>
              </a:spcBef>
              <a:spcAft>
                <a:spcPts val="0"/>
              </a:spcAft>
              <a:defRPr/>
            </a:pPr>
            <a:r>
              <a:rPr lang="en-US" sz="1200" b="1" dirty="0">
                <a:solidFill>
                  <a:schemeClr val="bg1"/>
                </a:solidFill>
                <a:effectLst>
                  <a:outerShdw blurRad="38100" dist="38100" dir="2700000" algn="tl">
                    <a:srgbClr val="000000">
                      <a:alpha val="43137"/>
                    </a:srgbClr>
                  </a:outerShdw>
                </a:effectLst>
                <a:latin typeface="Arial" pitchFamily="34" charset="0"/>
                <a:cs typeface="Arial" pitchFamily="34" charset="0"/>
              </a:rPr>
              <a:t>Vulnerabilities</a:t>
            </a:r>
          </a:p>
          <a:p>
            <a:pPr algn="ctr" fontAlgn="auto">
              <a:spcBef>
                <a:spcPts val="0"/>
              </a:spcBef>
              <a:spcAft>
                <a:spcPts val="0"/>
              </a:spcAft>
              <a:defRPr/>
            </a:pPr>
            <a:r>
              <a:rPr lang="en-US" sz="1200" b="1" dirty="0">
                <a:solidFill>
                  <a:schemeClr val="bg1"/>
                </a:solidFill>
                <a:effectLst>
                  <a:outerShdw blurRad="38100" dist="38100" dir="2700000" algn="tl">
                    <a:srgbClr val="000000">
                      <a:alpha val="43137"/>
                    </a:srgbClr>
                  </a:outerShdw>
                </a:effectLst>
                <a:latin typeface="Arial" pitchFamily="34" charset="0"/>
                <a:cs typeface="Arial" pitchFamily="34" charset="0"/>
              </a:rPr>
              <a:t>Capacities</a:t>
            </a:r>
            <a:endParaRPr lang="en-US" sz="16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52" name="Rounded Rectangle 51"/>
          <p:cNvSpPr/>
          <p:nvPr/>
        </p:nvSpPr>
        <p:spPr bwMode="auto">
          <a:xfrm>
            <a:off x="6959771" y="3591767"/>
            <a:ext cx="1596366" cy="1327486"/>
          </a:xfrm>
          <a:prstGeom prst="roundRect">
            <a:avLst>
              <a:gd name="adj" fmla="val 1528"/>
            </a:avLst>
          </a:prstGeom>
          <a:gradFill flip="none" rotWithShape="1">
            <a:gsLst>
              <a:gs pos="8000">
                <a:schemeClr val="bg1"/>
              </a:gs>
              <a:gs pos="34000">
                <a:schemeClr val="bg1"/>
              </a:gs>
              <a:gs pos="21000">
                <a:srgbClr val="00B050"/>
              </a:gs>
            </a:gsLst>
            <a:lin ang="8100000" scaled="1"/>
            <a:tileRect/>
          </a:gra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DRR </a:t>
            </a: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and CCA in</a:t>
            </a:r>
          </a:p>
          <a:p>
            <a:pPr algn="ctr" fontAlgn="auto">
              <a:spcBef>
                <a:spcPts val="0"/>
              </a:spcBef>
              <a:spcAft>
                <a:spcPts val="0"/>
              </a:spcAft>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Planning  &amp;</a:t>
            </a:r>
          </a:p>
          <a:p>
            <a:pPr algn="ctr" fontAlgn="auto">
              <a:spcBef>
                <a:spcPts val="0"/>
              </a:spcBef>
              <a:spcAft>
                <a:spcPts val="0"/>
              </a:spcAft>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Implementation</a:t>
            </a:r>
            <a:endParaRPr lang="en-US"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54" name="Right Arrow 53"/>
          <p:cNvSpPr/>
          <p:nvPr/>
        </p:nvSpPr>
        <p:spPr bwMode="auto">
          <a:xfrm>
            <a:off x="2499018" y="3917454"/>
            <a:ext cx="553284" cy="583790"/>
          </a:xfrm>
          <a:prstGeom prst="rightArrow">
            <a:avLst/>
          </a:prstGeom>
          <a:gradFill flip="none" rotWithShape="1">
            <a:gsLst>
              <a:gs pos="8000">
                <a:schemeClr val="bg1"/>
              </a:gs>
              <a:gs pos="72000">
                <a:schemeClr val="bg1"/>
              </a:gs>
              <a:gs pos="27000">
                <a:schemeClr val="tx1"/>
              </a:gs>
            </a:gsLst>
            <a:lin ang="2700000" scaled="1"/>
            <a:tileRect/>
          </a:gra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Right Arrow 55"/>
          <p:cNvSpPr/>
          <p:nvPr/>
        </p:nvSpPr>
        <p:spPr bwMode="auto">
          <a:xfrm flipH="1">
            <a:off x="6287859" y="4000500"/>
            <a:ext cx="553284" cy="542676"/>
          </a:xfrm>
          <a:prstGeom prst="rightArrow">
            <a:avLst/>
          </a:prstGeom>
          <a:gradFill flip="none" rotWithShape="1">
            <a:gsLst>
              <a:gs pos="8000">
                <a:schemeClr val="bg1"/>
              </a:gs>
              <a:gs pos="72000">
                <a:schemeClr val="bg1"/>
              </a:gs>
              <a:gs pos="27000">
                <a:schemeClr val="tx1"/>
              </a:gs>
            </a:gsLst>
            <a:lin ang="2700000" scaled="1"/>
            <a:tileRect/>
          </a:gra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29712" name="Group 64"/>
          <p:cNvGrpSpPr>
            <a:grpSpLocks/>
          </p:cNvGrpSpPr>
          <p:nvPr/>
        </p:nvGrpSpPr>
        <p:grpSpPr bwMode="auto">
          <a:xfrm>
            <a:off x="1379538" y="6202363"/>
            <a:ext cx="1644650" cy="465137"/>
            <a:chOff x="685800" y="4527386"/>
            <a:chExt cx="1658066" cy="523925"/>
          </a:xfrm>
        </p:grpSpPr>
        <p:sp>
          <p:nvSpPr>
            <p:cNvPr id="57" name="Rounded Rectangle 56"/>
            <p:cNvSpPr/>
            <p:nvPr/>
          </p:nvSpPr>
          <p:spPr>
            <a:xfrm>
              <a:off x="685800" y="4651593"/>
              <a:ext cx="304800" cy="287714"/>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61" name="TextBox 60"/>
            <p:cNvSpPr txBox="1"/>
            <p:nvPr/>
          </p:nvSpPr>
          <p:spPr>
            <a:xfrm>
              <a:off x="954676" y="4527386"/>
              <a:ext cx="1389190" cy="523925"/>
            </a:xfrm>
            <a:prstGeom prst="rect">
              <a:avLst/>
            </a:prstGeom>
            <a:noFill/>
          </p:spPr>
          <p:txBody>
            <a:bodyPr wrap="none">
              <a:spAutoFit/>
            </a:bodyPr>
            <a:lstStyle/>
            <a:p>
              <a:pPr fontAlgn="auto">
                <a:spcBef>
                  <a:spcPts val="0"/>
                </a:spcBef>
                <a:spcAft>
                  <a:spcPts val="0"/>
                </a:spcAft>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Prevention &amp;  </a:t>
              </a:r>
            </a:p>
            <a:p>
              <a:pPr fontAlgn="auto">
                <a:spcBef>
                  <a:spcPts val="0"/>
                </a:spcBef>
                <a:spcAft>
                  <a:spcPts val="0"/>
                </a:spcAft>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Mitigation</a:t>
              </a:r>
            </a:p>
          </p:txBody>
        </p:sp>
      </p:grpSp>
      <p:grpSp>
        <p:nvGrpSpPr>
          <p:cNvPr id="29713" name="Group 65"/>
          <p:cNvGrpSpPr>
            <a:grpSpLocks/>
          </p:cNvGrpSpPr>
          <p:nvPr/>
        </p:nvGrpSpPr>
        <p:grpSpPr bwMode="auto">
          <a:xfrm>
            <a:off x="3187700" y="6307138"/>
            <a:ext cx="1616075" cy="273050"/>
            <a:chOff x="685800" y="5070890"/>
            <a:chExt cx="1630110" cy="308492"/>
          </a:xfrm>
        </p:grpSpPr>
        <p:sp>
          <p:nvSpPr>
            <p:cNvPr id="58" name="Rounded Rectangle 57"/>
            <p:cNvSpPr/>
            <p:nvPr/>
          </p:nvSpPr>
          <p:spPr>
            <a:xfrm>
              <a:off x="685800" y="5079138"/>
              <a:ext cx="304800" cy="287714"/>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62" name="TextBox 61"/>
            <p:cNvSpPr txBox="1"/>
            <p:nvPr/>
          </p:nvSpPr>
          <p:spPr>
            <a:xfrm>
              <a:off x="945208" y="5070890"/>
              <a:ext cx="1370702" cy="308492"/>
            </a:xfrm>
            <a:prstGeom prst="rect">
              <a:avLst/>
            </a:prstGeom>
            <a:noFill/>
          </p:spPr>
          <p:txBody>
            <a:bodyPr wrap="none">
              <a:spAutoFit/>
            </a:bodyPr>
            <a:lstStyle/>
            <a:p>
              <a:pPr fontAlgn="auto">
                <a:spcBef>
                  <a:spcPts val="0"/>
                </a:spcBef>
                <a:spcAft>
                  <a:spcPts val="0"/>
                </a:spcAft>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Preparedness</a:t>
              </a:r>
            </a:p>
          </p:txBody>
        </p:sp>
      </p:grpSp>
      <p:grpSp>
        <p:nvGrpSpPr>
          <p:cNvPr id="29714" name="Group 66"/>
          <p:cNvGrpSpPr>
            <a:grpSpLocks/>
          </p:cNvGrpSpPr>
          <p:nvPr/>
        </p:nvGrpSpPr>
        <p:grpSpPr bwMode="auto">
          <a:xfrm>
            <a:off x="6480175" y="6192838"/>
            <a:ext cx="1841500" cy="466725"/>
            <a:chOff x="2250362" y="5374805"/>
            <a:chExt cx="1855795" cy="525436"/>
          </a:xfrm>
        </p:grpSpPr>
        <p:sp>
          <p:nvSpPr>
            <p:cNvPr id="59" name="Rounded Rectangle 58"/>
            <p:cNvSpPr/>
            <p:nvPr/>
          </p:nvSpPr>
          <p:spPr>
            <a:xfrm>
              <a:off x="2250362" y="5520568"/>
              <a:ext cx="304800" cy="287713"/>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600"/>
            </a:p>
          </p:txBody>
        </p:sp>
        <p:sp>
          <p:nvSpPr>
            <p:cNvPr id="63" name="TextBox 62"/>
            <p:cNvSpPr txBox="1"/>
            <p:nvPr/>
          </p:nvSpPr>
          <p:spPr>
            <a:xfrm>
              <a:off x="2511134" y="5374805"/>
              <a:ext cx="1595023" cy="525436"/>
            </a:xfrm>
            <a:prstGeom prst="rect">
              <a:avLst/>
            </a:prstGeom>
            <a:noFill/>
          </p:spPr>
          <p:txBody>
            <a:bodyPr wrap="none">
              <a:spAutoFit/>
            </a:bodyPr>
            <a:lstStyle/>
            <a:p>
              <a:pPr fontAlgn="auto">
                <a:spcBef>
                  <a:spcPts val="0"/>
                </a:spcBef>
                <a:spcAft>
                  <a:spcPts val="0"/>
                </a:spcAft>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Rehabilitation &amp; </a:t>
              </a:r>
            </a:p>
            <a:p>
              <a:pPr fontAlgn="auto">
                <a:spcBef>
                  <a:spcPts val="0"/>
                </a:spcBef>
                <a:spcAft>
                  <a:spcPts val="0"/>
                </a:spcAft>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Recovery</a:t>
              </a:r>
            </a:p>
          </p:txBody>
        </p:sp>
      </p:grpSp>
      <p:grpSp>
        <p:nvGrpSpPr>
          <p:cNvPr id="29715" name="Group 67"/>
          <p:cNvGrpSpPr>
            <a:grpSpLocks/>
          </p:cNvGrpSpPr>
          <p:nvPr/>
        </p:nvGrpSpPr>
        <p:grpSpPr bwMode="auto">
          <a:xfrm>
            <a:off x="4968875" y="6303963"/>
            <a:ext cx="1292225" cy="274637"/>
            <a:chOff x="-1266872" y="5940666"/>
            <a:chExt cx="1302787" cy="307734"/>
          </a:xfrm>
        </p:grpSpPr>
        <p:sp>
          <p:nvSpPr>
            <p:cNvPr id="60" name="Rounded Rectangle 59"/>
            <p:cNvSpPr/>
            <p:nvPr/>
          </p:nvSpPr>
          <p:spPr>
            <a:xfrm>
              <a:off x="-1266872" y="5960685"/>
              <a:ext cx="304800" cy="287715"/>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4" name="TextBox 63"/>
            <p:cNvSpPr txBox="1"/>
            <p:nvPr/>
          </p:nvSpPr>
          <p:spPr>
            <a:xfrm>
              <a:off x="-1002793" y="5940666"/>
              <a:ext cx="1038708" cy="307734"/>
            </a:xfrm>
            <a:prstGeom prst="rect">
              <a:avLst/>
            </a:prstGeom>
            <a:noFill/>
          </p:spPr>
          <p:txBody>
            <a:bodyPr wrap="none">
              <a:spAutoFit/>
            </a:bodyPr>
            <a:lstStyle/>
            <a:p>
              <a:pPr fontAlgn="auto">
                <a:spcBef>
                  <a:spcPts val="0"/>
                </a:spcBef>
                <a:spcAft>
                  <a:spcPts val="0"/>
                </a:spcAft>
                <a:defRPr/>
              </a:pPr>
              <a:r>
                <a:rPr lang="en-US" sz="1400" b="1" dirty="0">
                  <a:solidFill>
                    <a:schemeClr val="bg1"/>
                  </a:solidFill>
                  <a:effectLst>
                    <a:outerShdw blurRad="38100" dist="38100" dir="2700000" algn="tl">
                      <a:srgbClr val="000000">
                        <a:alpha val="43137"/>
                      </a:srgbClr>
                    </a:outerShdw>
                  </a:effectLst>
                  <a:latin typeface="Arial" pitchFamily="34" charset="0"/>
                  <a:cs typeface="Arial" pitchFamily="34" charset="0"/>
                </a:rPr>
                <a:t>Response</a:t>
              </a:r>
            </a:p>
          </p:txBody>
        </p:sp>
      </p:grpSp>
      <p:sp>
        <p:nvSpPr>
          <p:cNvPr id="69" name="TextBox 68"/>
          <p:cNvSpPr txBox="1"/>
          <p:nvPr/>
        </p:nvSpPr>
        <p:spPr bwMode="auto">
          <a:xfrm>
            <a:off x="1676400" y="1524000"/>
            <a:ext cx="5764213" cy="630238"/>
          </a:xfrm>
          <a:prstGeom prst="rect">
            <a:avLst/>
          </a:prstGeom>
          <a:noFill/>
        </p:spPr>
        <p:txBody>
          <a:bodyPr wrap="none">
            <a:spAutoFit/>
          </a:bodyPr>
          <a:lstStyle/>
          <a:p>
            <a:pPr algn="ctr" fontAlgn="auto">
              <a:spcBef>
                <a:spcPts val="0"/>
              </a:spcBef>
              <a:spcAft>
                <a:spcPts val="0"/>
              </a:spcAft>
              <a:defRPr/>
            </a:pPr>
            <a:r>
              <a:rPr lang="en-US" sz="2000" b="1" dirty="0">
                <a:solidFill>
                  <a:schemeClr val="bg1"/>
                </a:solidFill>
                <a:effectLst>
                  <a:outerShdw blurRad="38100" dist="38100" dir="2700000" algn="tl">
                    <a:srgbClr val="000000">
                      <a:alpha val="43137"/>
                    </a:srgbClr>
                  </a:outerShdw>
                </a:effectLst>
                <a:latin typeface="Arial" pitchFamily="34" charset="0"/>
                <a:cs typeface="Arial" pitchFamily="34" charset="0"/>
              </a:rPr>
              <a:t>Safer, adaptive and resilient Filipino</a:t>
            </a:r>
          </a:p>
          <a:p>
            <a:pPr algn="ctr" fontAlgn="auto">
              <a:spcBef>
                <a:spcPts val="0"/>
              </a:spcBef>
              <a:spcAft>
                <a:spcPts val="0"/>
              </a:spcAft>
              <a:defRPr/>
            </a:pPr>
            <a:r>
              <a:rPr lang="en-US" sz="2000" b="1" dirty="0">
                <a:solidFill>
                  <a:schemeClr val="bg1"/>
                </a:solidFill>
                <a:effectLst>
                  <a:outerShdw blurRad="38100" dist="38100" dir="2700000" algn="tl">
                    <a:srgbClr val="000000">
                      <a:alpha val="43137"/>
                    </a:srgbClr>
                  </a:outerShdw>
                </a:effectLst>
                <a:latin typeface="Arial" pitchFamily="34" charset="0"/>
                <a:cs typeface="Arial" pitchFamily="34" charset="0"/>
              </a:rPr>
              <a:t>communities toward sustainable development</a:t>
            </a:r>
          </a:p>
        </p:txBody>
      </p:sp>
      <p:sp>
        <p:nvSpPr>
          <p:cNvPr id="70" name="Up Arrow 69"/>
          <p:cNvSpPr/>
          <p:nvPr/>
        </p:nvSpPr>
        <p:spPr bwMode="auto">
          <a:xfrm>
            <a:off x="4482439" y="2614523"/>
            <a:ext cx="279691" cy="707612"/>
          </a:xfrm>
          <a:prstGeom prst="upArrow">
            <a:avLst>
              <a:gd name="adj1" fmla="val 50000"/>
              <a:gd name="adj2" fmla="val 75394"/>
            </a:avLst>
          </a:prstGeom>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6" name="Picture 2"/>
          <p:cNvPicPr>
            <a:picLocks noChangeAspect="1" noChangeArrowheads="1"/>
          </p:cNvPicPr>
          <p:nvPr/>
        </p:nvPicPr>
        <p:blipFill rotWithShape="1">
          <a:blip r:embed="rId3"/>
          <a:srcRect l="30221" t="20803" r="33732" b="13853"/>
          <a:stretch/>
        </p:blipFill>
        <p:spPr bwMode="auto">
          <a:xfrm>
            <a:off x="3092450" y="2497138"/>
            <a:ext cx="3019425" cy="3698875"/>
          </a:xfrm>
          <a:prstGeom prst="rect">
            <a:avLst/>
          </a:prstGeom>
          <a:ln>
            <a:noFill/>
          </a:ln>
          <a:effectLst>
            <a:outerShdw blurRad="292100" dist="139700" dir="2700000" algn="tl" rotWithShape="0">
              <a:srgbClr val="333333">
                <a:alpha val="65000"/>
              </a:srgbClr>
            </a:outerShdw>
          </a:effectLst>
          <a:extLst>
            <a:ext uri="{909E8E84-426E-40DD-AFC4-6F175D3DCCD1}"/>
            <a:ext uri="{91240B29-F687-4F45-9708-019B960494DF}"/>
          </a:extLst>
        </p:spPr>
      </p:pic>
      <p:cxnSp>
        <p:nvCxnSpPr>
          <p:cNvPr id="48" name="Straight Arrow Connector 47"/>
          <p:cNvCxnSpPr/>
          <p:nvPr/>
        </p:nvCxnSpPr>
        <p:spPr bwMode="auto">
          <a:xfrm rot="5400000" flipH="1" flipV="1">
            <a:off x="3796507" y="4860131"/>
            <a:ext cx="1562100" cy="1587"/>
          </a:xfrm>
          <a:prstGeom prst="straightConnector1">
            <a:avLst/>
          </a:prstGeom>
          <a:ln w="31750">
            <a:solidFill>
              <a:srgbClr val="FF9900"/>
            </a:solidFill>
            <a:tailEnd type="arrow"/>
          </a:ln>
        </p:spPr>
        <p:style>
          <a:lnRef idx="1">
            <a:schemeClr val="accent1"/>
          </a:lnRef>
          <a:fillRef idx="0">
            <a:schemeClr val="accent1"/>
          </a:fillRef>
          <a:effectRef idx="0">
            <a:schemeClr val="accent1"/>
          </a:effectRef>
          <a:fontRef idx="minor">
            <a:schemeClr val="tx1"/>
          </a:fontRef>
        </p:style>
      </p:cxnSp>
      <p:sp>
        <p:nvSpPr>
          <p:cNvPr id="46" name="AutoShape 2">
            <a:hlinkClick r:id="rId4" action="ppaction://hlinksldjump"/>
          </p:cNvPr>
          <p:cNvSpPr>
            <a:spLocks noChangeArrowheads="1"/>
          </p:cNvSpPr>
          <p:nvPr/>
        </p:nvSpPr>
        <p:spPr bwMode="blackWhite">
          <a:xfrm>
            <a:off x="304800" y="46038"/>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47" name="WordArt 12"/>
          <p:cNvSpPr>
            <a:spLocks noChangeArrowheads="1" noChangeShapeType="1" noTextEdit="1"/>
          </p:cNvSpPr>
          <p:nvPr/>
        </p:nvSpPr>
        <p:spPr bwMode="auto">
          <a:xfrm>
            <a:off x="1878013" y="355600"/>
            <a:ext cx="5360987" cy="536575"/>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19050">
                  <a:solidFill>
                    <a:schemeClr val="tx1"/>
                  </a:solidFill>
                </a:ln>
                <a:solidFill>
                  <a:schemeClr val="bg1"/>
                </a:solidFill>
                <a:latin typeface="Arial Black" pitchFamily="34" charset="0"/>
                <a:ea typeface="+mj-ea"/>
                <a:cs typeface="+mj-cs"/>
              </a:rPr>
              <a:t>       ________</a:t>
            </a:r>
            <a:endParaRPr lang="fil-PH" sz="4800" dirty="0">
              <a:ln w="19050">
                <a:solidFill>
                  <a:schemeClr val="tx1"/>
                </a:solidFill>
              </a:ln>
              <a:solidFill>
                <a:schemeClr val="bg1"/>
              </a:solidFill>
              <a:latin typeface="Arial Black" pitchFamily="34" charset="0"/>
              <a:ea typeface="+mj-ea"/>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lide(fromRight)">
                                      <p:cBhvr>
                                        <p:cTn id="7"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6" descr="\\192.168.73.103\public opcen 3\NDRRMC PHOTOS\SENDONG\SENDONG BRIEFING - CSAFP\ILIGAN CITY PICTURES\DSC00672.JPG"/>
          <p:cNvPicPr>
            <a:picLocks noChangeAspect="1" noChangeArrowheads="1"/>
          </p:cNvPicPr>
          <p:nvPr/>
        </p:nvPicPr>
        <p:blipFill>
          <a:blip r:embed="rId3"/>
          <a:srcRect/>
          <a:stretch>
            <a:fillRect/>
          </a:stretch>
        </p:blipFill>
        <p:spPr bwMode="auto">
          <a:xfrm>
            <a:off x="533400" y="3886200"/>
            <a:ext cx="8077200" cy="2895600"/>
          </a:xfrm>
          <a:prstGeom prst="rect">
            <a:avLst/>
          </a:prstGeom>
          <a:noFill/>
          <a:ln w="9525">
            <a:noFill/>
            <a:miter lim="800000"/>
            <a:headEnd/>
            <a:tailEnd/>
          </a:ln>
        </p:spPr>
      </p:pic>
      <p:graphicFrame>
        <p:nvGraphicFramePr>
          <p:cNvPr id="8" name="Diagram 7"/>
          <p:cNvGraphicFramePr/>
          <p:nvPr/>
        </p:nvGraphicFramePr>
        <p:xfrm>
          <a:off x="533400" y="1459988"/>
          <a:ext cx="8047868" cy="42550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Down Arrow 15"/>
          <p:cNvSpPr/>
          <p:nvPr/>
        </p:nvSpPr>
        <p:spPr>
          <a:xfrm>
            <a:off x="4419600" y="4419600"/>
            <a:ext cx="228600" cy="533400"/>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l-PH"/>
          </a:p>
        </p:txBody>
      </p:sp>
      <p:sp>
        <p:nvSpPr>
          <p:cNvPr id="17" name="AutoShape 2">
            <a:hlinkClick r:id="rId9" action="ppaction://hlinksldjump"/>
          </p:cNvPr>
          <p:cNvSpPr>
            <a:spLocks noChangeArrowheads="1"/>
          </p:cNvSpPr>
          <p:nvPr/>
        </p:nvSpPr>
        <p:spPr bwMode="blackWhite">
          <a:xfrm>
            <a:off x="304800" y="46038"/>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18" name="WordArt 12"/>
          <p:cNvSpPr>
            <a:spLocks noChangeArrowheads="1" noChangeShapeType="1" noTextEdit="1"/>
          </p:cNvSpPr>
          <p:nvPr/>
        </p:nvSpPr>
        <p:spPr bwMode="auto">
          <a:xfrm>
            <a:off x="1344613" y="304800"/>
            <a:ext cx="6427787" cy="587375"/>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19050">
                  <a:solidFill>
                    <a:schemeClr val="tx1"/>
                  </a:solidFill>
                </a:ln>
                <a:solidFill>
                  <a:schemeClr val="bg1"/>
                </a:solidFill>
                <a:latin typeface="Arial Black" pitchFamily="34" charset="0"/>
                <a:ea typeface="+mj-ea"/>
                <a:cs typeface="+mj-cs"/>
              </a:rPr>
              <a:t>       ___           </a:t>
            </a:r>
            <a:endParaRPr lang="fil-PH" sz="4800" dirty="0">
              <a:ln w="19050">
                <a:solidFill>
                  <a:schemeClr val="tx1"/>
                </a:solidFill>
              </a:ln>
              <a:solidFill>
                <a:schemeClr val="bg1"/>
              </a:solidFill>
              <a:latin typeface="Arial Black" pitchFamily="34" charset="0"/>
              <a:ea typeface="+mj-ea"/>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Right)">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42900" y="1295400"/>
            <a:ext cx="8458200" cy="5334000"/>
          </a:xfrm>
          <a:prstGeom prst="roundRect">
            <a:avLst>
              <a:gd name="adj" fmla="val 8342"/>
            </a:avLst>
          </a:prstGeom>
          <a:gradFill flip="none" rotWithShape="1">
            <a:gsLst>
              <a:gs pos="36000">
                <a:schemeClr val="tx2">
                  <a:alpha val="51000"/>
                </a:schemeClr>
              </a:gs>
              <a:gs pos="6000">
                <a:srgbClr val="00B050"/>
              </a:gs>
              <a:gs pos="0">
                <a:srgbClr val="1F497D"/>
              </a:gs>
              <a:gs pos="18000">
                <a:schemeClr val="tx2">
                  <a:alpha val="47000"/>
                </a:schemeClr>
              </a:gs>
            </a:gsLst>
            <a:lin ang="5400000" scaled="0"/>
            <a:tileRect/>
          </a:gradFill>
          <a:ln>
            <a:gradFill flip="none" rotWithShape="1">
              <a:gsLst>
                <a:gs pos="19000">
                  <a:schemeClr val="tx1"/>
                </a:gs>
                <a:gs pos="29000">
                  <a:schemeClr val="bg1"/>
                </a:gs>
                <a:gs pos="76000">
                  <a:schemeClr val="tx1"/>
                </a:gs>
                <a:gs pos="81000">
                  <a:schemeClr val="bg1"/>
                </a:gs>
              </a:gsLst>
              <a:path path="circle">
                <a:fillToRect t="100000" r="100000"/>
              </a:path>
              <a:tileRect l="-100000" b="-100000"/>
            </a:gradFill>
          </a:ln>
          <a:effectLst>
            <a:outerShdw blurRad="50800" dist="38100" dir="8100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bg1"/>
              </a:solidFill>
            </a:endParaRPr>
          </a:p>
        </p:txBody>
      </p:sp>
      <p:graphicFrame>
        <p:nvGraphicFramePr>
          <p:cNvPr id="6" name="Content Placeholder 5"/>
          <p:cNvGraphicFramePr>
            <a:graphicFrameLocks noGrp="1"/>
          </p:cNvGraphicFramePr>
          <p:nvPr>
            <p:ph idx="1"/>
          </p:nvPr>
        </p:nvGraphicFramePr>
        <p:xfrm>
          <a:off x="457200" y="1371600"/>
          <a:ext cx="81534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utoShape 2">
            <a:hlinkClick r:id="rId8" action="ppaction://hlinksldjump"/>
          </p:cNvPr>
          <p:cNvSpPr>
            <a:spLocks noChangeArrowheads="1"/>
          </p:cNvSpPr>
          <p:nvPr/>
        </p:nvSpPr>
        <p:spPr bwMode="blackWhite">
          <a:xfrm>
            <a:off x="381000" y="53975"/>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8" name="WordArt 12"/>
          <p:cNvSpPr>
            <a:spLocks noChangeArrowheads="1" noChangeShapeType="1" noTextEdit="1"/>
          </p:cNvSpPr>
          <p:nvPr/>
        </p:nvSpPr>
        <p:spPr bwMode="auto">
          <a:xfrm>
            <a:off x="1752600" y="327025"/>
            <a:ext cx="5486400" cy="587375"/>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19050">
                  <a:solidFill>
                    <a:schemeClr val="tx1"/>
                  </a:solidFill>
                </a:ln>
                <a:solidFill>
                  <a:schemeClr val="bg1"/>
                </a:solidFill>
                <a:latin typeface="Arial Black" pitchFamily="34" charset="0"/>
                <a:ea typeface="+mj-ea"/>
                <a:cs typeface="+mj-cs"/>
              </a:rPr>
              <a:t>      ______  _______</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slide(fromRight)">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Desktop\Picture1.png"/>
          <p:cNvPicPr>
            <a:picLocks noChangeAspect="1" noChangeArrowheads="1"/>
          </p:cNvPicPr>
          <p:nvPr/>
        </p:nvPicPr>
        <p:blipFill>
          <a:blip r:embed="rId2"/>
          <a:srcRect/>
          <a:stretch>
            <a:fillRect/>
          </a:stretch>
        </p:blipFill>
        <p:spPr bwMode="auto">
          <a:xfrm>
            <a:off x="288924" y="171522"/>
            <a:ext cx="8607022" cy="6457878"/>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p:cNvSpPr txBox="1">
            <a:spLocks/>
          </p:cNvSpPr>
          <p:nvPr/>
        </p:nvSpPr>
        <p:spPr>
          <a:xfrm>
            <a:off x="533400" y="2438400"/>
            <a:ext cx="8610600" cy="990600"/>
          </a:xfrm>
          <a:prstGeom prst="round2DiagRect">
            <a:avLst/>
          </a:prstGeom>
          <a:solidFill>
            <a:schemeClr val="tx2">
              <a:lumMod val="75000"/>
            </a:schemeClr>
          </a:solidFill>
          <a:ln>
            <a:solidFill>
              <a:schemeClr val="bg2"/>
            </a:solidFill>
          </a:ln>
        </p:spPr>
        <p:txBody>
          <a:bodyPr/>
          <a:lstStyle/>
          <a:p>
            <a:pPr marL="342900" lvl="1" indent="-342900" eaLnBrk="0" hangingPunct="0">
              <a:spcBef>
                <a:spcPct val="20000"/>
              </a:spcBef>
              <a:defRPr/>
            </a:pPr>
            <a:r>
              <a:rPr lang="en-GB" altLang="ja-JP" sz="2800" dirty="0">
                <a:solidFill>
                  <a:schemeClr val="bg1"/>
                </a:solidFill>
                <a:latin typeface="Cambria" pitchFamily="18" charset="0"/>
                <a:cs typeface="Arial" pitchFamily="34" charset="0"/>
              </a:rPr>
              <a:t>DRRM tools to be integrated into the Local DRRM Plans</a:t>
            </a:r>
          </a:p>
        </p:txBody>
      </p:sp>
      <p:sp>
        <p:nvSpPr>
          <p:cNvPr id="12" name="AutoShape 2">
            <a:hlinkClick r:id="rId3" action="ppaction://hlinksldjump"/>
          </p:cNvPr>
          <p:cNvSpPr>
            <a:spLocks noChangeArrowheads="1"/>
          </p:cNvSpPr>
          <p:nvPr/>
        </p:nvSpPr>
        <p:spPr bwMode="blackWhite">
          <a:xfrm>
            <a:off x="228600" y="30163"/>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13" name="WordArt 12"/>
          <p:cNvSpPr>
            <a:spLocks noChangeArrowheads="1" noChangeShapeType="1" noTextEdit="1"/>
          </p:cNvSpPr>
          <p:nvPr/>
        </p:nvSpPr>
        <p:spPr bwMode="auto">
          <a:xfrm>
            <a:off x="533400" y="228600"/>
            <a:ext cx="8382000" cy="8382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38100">
                  <a:solidFill>
                    <a:schemeClr val="tx1"/>
                  </a:solidFill>
                </a:ln>
                <a:solidFill>
                  <a:schemeClr val="bg1"/>
                </a:solidFill>
                <a:latin typeface="Arial Black" pitchFamily="34" charset="0"/>
                <a:ea typeface="+mj-ea"/>
                <a:cs typeface="+mj-cs"/>
              </a:rPr>
              <a:t>National</a:t>
            </a:r>
            <a:r>
              <a:rPr lang="fil-PH" sz="3600" b="1" i="1" kern="10" dirty="0">
                <a:ln w="19050">
                  <a:solidFill>
                    <a:schemeClr val="tx1"/>
                  </a:solidFill>
                  <a:round/>
                  <a:headEnd/>
                  <a:tailEnd/>
                </a:ln>
                <a:solidFill>
                  <a:srgbClr val="FFFF00"/>
                </a:solidFill>
                <a:effectLst>
                  <a:outerShdw blurRad="38100" dist="38100" dir="2700000" algn="tl">
                    <a:srgbClr val="000000">
                      <a:alpha val="43137"/>
                    </a:srgbClr>
                  </a:outerShdw>
                </a:effectLst>
                <a:latin typeface="Arial Black"/>
                <a:cs typeface="Arial" pitchFamily="34" charset="0"/>
              </a:rPr>
              <a:t> </a:t>
            </a:r>
            <a:r>
              <a:rPr lang="fil-PH" sz="4800" dirty="0">
                <a:ln w="38100">
                  <a:solidFill>
                    <a:schemeClr val="tx1"/>
                  </a:solidFill>
                </a:ln>
                <a:solidFill>
                  <a:schemeClr val="bg1"/>
                </a:solidFill>
                <a:latin typeface="Arial Black" pitchFamily="34" charset="0"/>
                <a:ea typeface="+mj-ea"/>
                <a:cs typeface="+mj-cs"/>
              </a:rPr>
              <a:t>Summit on DRRM Output</a:t>
            </a:r>
            <a:endParaRPr lang="fil-PH" sz="4800" dirty="0">
              <a:ln w="38100">
                <a:solidFill>
                  <a:schemeClr val="tx1"/>
                </a:solidFill>
              </a:ln>
              <a:solidFill>
                <a:schemeClr val="bg1"/>
              </a:solidFill>
              <a:latin typeface="Arial Black" pitchFamily="34" charset="0"/>
              <a:ea typeface="+mj-ea"/>
              <a:cs typeface="+mj-cs"/>
            </a:endParaRPr>
          </a:p>
        </p:txBody>
      </p:sp>
      <p:sp>
        <p:nvSpPr>
          <p:cNvPr id="16" name="Content Placeholder 2"/>
          <p:cNvSpPr txBox="1">
            <a:spLocks/>
          </p:cNvSpPr>
          <p:nvPr/>
        </p:nvSpPr>
        <p:spPr>
          <a:xfrm>
            <a:off x="1066800" y="3581400"/>
            <a:ext cx="8077200" cy="990600"/>
          </a:xfrm>
          <a:prstGeom prst="round2DiagRect">
            <a:avLst/>
          </a:prstGeom>
          <a:solidFill>
            <a:schemeClr val="tx2">
              <a:lumMod val="75000"/>
            </a:schemeClr>
          </a:solidFill>
          <a:ln>
            <a:solidFill>
              <a:schemeClr val="bg2"/>
            </a:solidFill>
          </a:ln>
        </p:spPr>
        <p:txBody>
          <a:bodyPr anchor="ctr"/>
          <a:lstStyle/>
          <a:p>
            <a:pPr marL="342900" lvl="1" indent="-342900" eaLnBrk="0" hangingPunct="0">
              <a:spcBef>
                <a:spcPct val="20000"/>
              </a:spcBef>
              <a:defRPr/>
            </a:pPr>
            <a:r>
              <a:rPr lang="en-GB" altLang="ja-JP" sz="2800" dirty="0">
                <a:solidFill>
                  <a:schemeClr val="bg1"/>
                </a:solidFill>
                <a:latin typeface="Cambria" pitchFamily="18" charset="0"/>
                <a:cs typeface="Arial" pitchFamily="34" charset="0"/>
              </a:rPr>
              <a:t>DRRM Learning  Experiences</a:t>
            </a:r>
          </a:p>
        </p:txBody>
      </p:sp>
      <p:sp>
        <p:nvSpPr>
          <p:cNvPr id="18" name="Content Placeholder 2"/>
          <p:cNvSpPr txBox="1">
            <a:spLocks/>
          </p:cNvSpPr>
          <p:nvPr/>
        </p:nvSpPr>
        <p:spPr>
          <a:xfrm>
            <a:off x="0" y="1295400"/>
            <a:ext cx="9144000" cy="990600"/>
          </a:xfrm>
          <a:prstGeom prst="round2DiagRect">
            <a:avLst/>
          </a:prstGeom>
          <a:solidFill>
            <a:schemeClr val="tx2">
              <a:lumMod val="75000"/>
            </a:schemeClr>
          </a:solidFill>
          <a:ln>
            <a:solidFill>
              <a:schemeClr val="bg2"/>
            </a:solidFill>
          </a:ln>
        </p:spPr>
        <p:txBody>
          <a:bodyPr anchor="ctr"/>
          <a:lstStyle/>
          <a:p>
            <a:pPr marL="342900" lvl="1" indent="-342900" eaLnBrk="0" hangingPunct="0">
              <a:spcBef>
                <a:spcPct val="20000"/>
              </a:spcBef>
              <a:defRPr/>
            </a:pPr>
            <a:r>
              <a:rPr lang="en-GB" altLang="ja-JP" sz="2800" dirty="0">
                <a:solidFill>
                  <a:schemeClr val="bg1"/>
                </a:solidFill>
                <a:latin typeface="Cambria" pitchFamily="18" charset="0"/>
                <a:cs typeface="Arial" pitchFamily="34" charset="0"/>
              </a:rPr>
              <a:t>Significant LCE roles &amp; responsibilities in DRRM</a:t>
            </a:r>
          </a:p>
        </p:txBody>
      </p:sp>
      <p:sp>
        <p:nvSpPr>
          <p:cNvPr id="19" name="Content Placeholder 2"/>
          <p:cNvSpPr txBox="1">
            <a:spLocks/>
          </p:cNvSpPr>
          <p:nvPr/>
        </p:nvSpPr>
        <p:spPr>
          <a:xfrm>
            <a:off x="1600200" y="4724400"/>
            <a:ext cx="7543800" cy="914400"/>
          </a:xfrm>
          <a:prstGeom prst="round2DiagRect">
            <a:avLst/>
          </a:prstGeom>
          <a:solidFill>
            <a:schemeClr val="tx2">
              <a:lumMod val="75000"/>
            </a:schemeClr>
          </a:solidFill>
          <a:ln>
            <a:solidFill>
              <a:schemeClr val="bg2"/>
            </a:solidFill>
          </a:ln>
        </p:spPr>
        <p:txBody>
          <a:bodyPr anchor="ctr"/>
          <a:lstStyle/>
          <a:p>
            <a:pPr marL="342900" indent="-342900" fontAlgn="auto">
              <a:spcBef>
                <a:spcPct val="20000"/>
              </a:spcBef>
              <a:spcAft>
                <a:spcPts val="0"/>
              </a:spcAft>
              <a:defRPr/>
            </a:pPr>
            <a:r>
              <a:rPr lang="en-US" sz="2800" dirty="0">
                <a:solidFill>
                  <a:schemeClr val="bg1"/>
                </a:solidFill>
                <a:latin typeface="Cambria" pitchFamily="18" charset="0"/>
                <a:cs typeface="+mn-cs"/>
              </a:rPr>
              <a:t>Joint Memo Circular on the Allocation &amp; Utilization of the Local DRRM Fund</a:t>
            </a:r>
          </a:p>
        </p:txBody>
      </p:sp>
      <p:sp>
        <p:nvSpPr>
          <p:cNvPr id="22" name="Content Placeholder 2"/>
          <p:cNvSpPr txBox="1">
            <a:spLocks/>
          </p:cNvSpPr>
          <p:nvPr/>
        </p:nvSpPr>
        <p:spPr>
          <a:xfrm>
            <a:off x="2057400" y="5791200"/>
            <a:ext cx="7086600" cy="914400"/>
          </a:xfrm>
          <a:prstGeom prst="round2DiagRect">
            <a:avLst/>
          </a:prstGeom>
          <a:solidFill>
            <a:schemeClr val="tx2">
              <a:lumMod val="75000"/>
            </a:schemeClr>
          </a:solidFill>
          <a:ln>
            <a:solidFill>
              <a:schemeClr val="bg2"/>
            </a:solidFill>
          </a:ln>
        </p:spPr>
        <p:txBody>
          <a:bodyPr anchor="ctr">
            <a:normAutofit fontScale="92500" lnSpcReduction="10000"/>
          </a:bodyPr>
          <a:lstStyle/>
          <a:p>
            <a:pPr marL="342900" indent="-342900" fontAlgn="auto">
              <a:spcBef>
                <a:spcPct val="20000"/>
              </a:spcBef>
              <a:spcAft>
                <a:spcPts val="0"/>
              </a:spcAft>
              <a:defRPr/>
            </a:pPr>
            <a:r>
              <a:rPr lang="en-US" sz="2800" dirty="0">
                <a:solidFill>
                  <a:schemeClr val="bg1"/>
                </a:solidFill>
                <a:latin typeface="Cambria" pitchFamily="18" charset="0"/>
                <a:cs typeface="+mn-cs"/>
              </a:rPr>
              <a:t>LCE Declaration of Commitment to DRRM Action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Right)">
                                      <p:cBhvr>
                                        <p:cTn id="7" dur="1000"/>
                                        <p:tgtEl>
                                          <p:spTgt spid="12"/>
                                        </p:tgtEl>
                                      </p:cBhvr>
                                    </p:animEffect>
                                  </p:childTnLst>
                                </p:cTn>
                              </p:par>
                            </p:childTnLst>
                          </p:cTn>
                        </p:par>
                        <p:par>
                          <p:cTn id="8" fill="hold">
                            <p:stCondLst>
                              <p:cond delay="1000"/>
                            </p:stCondLst>
                            <p:childTnLst>
                              <p:par>
                                <p:cTn id="9" presetID="20" presetClass="entr" presetSubtype="0" fill="hold" grpId="0" nodeType="afterEffect">
                                  <p:stCondLst>
                                    <p:cond delay="0"/>
                                  </p:stCondLst>
                                  <p:childTnLst>
                                    <p:set>
                                      <p:cBhvr>
                                        <p:cTn id="10" dur="1" fill="hold">
                                          <p:stCondLst>
                                            <p:cond delay="0"/>
                                          </p:stCondLst>
                                        </p:cTn>
                                        <p:tgtEl>
                                          <p:spTgt spid="18">
                                            <p:bg/>
                                          </p:spTgt>
                                        </p:tgtEl>
                                        <p:attrNameLst>
                                          <p:attrName>style.visibility</p:attrName>
                                        </p:attrNameLst>
                                      </p:cBhvr>
                                      <p:to>
                                        <p:strVal val="visible"/>
                                      </p:to>
                                    </p:set>
                                    <p:animEffect transition="in" filter="wedge">
                                      <p:cBhvr>
                                        <p:cTn id="11" dur="500"/>
                                        <p:tgtEl>
                                          <p:spTgt spid="18">
                                            <p:bg/>
                                          </p:spTgt>
                                        </p:tgtEl>
                                      </p:cBhvr>
                                    </p:animEffect>
                                  </p:childTnLst>
                                </p:cTn>
                              </p:par>
                              <p:par>
                                <p:cTn id="12" presetID="20" presetClass="entr" presetSubtype="0" fill="hold" grpId="0" nodeType="withEffect">
                                  <p:stCondLst>
                                    <p:cond delay="0"/>
                                  </p:stCondLst>
                                  <p:childTnLst>
                                    <p:set>
                                      <p:cBhvr>
                                        <p:cTn id="13" dur="1" fill="hold">
                                          <p:stCondLst>
                                            <p:cond delay="0"/>
                                          </p:stCondLst>
                                        </p:cTn>
                                        <p:tgtEl>
                                          <p:spTgt spid="18">
                                            <p:txEl>
                                              <p:pRg st="0" end="0"/>
                                            </p:txEl>
                                          </p:spTgt>
                                        </p:tgtEl>
                                        <p:attrNameLst>
                                          <p:attrName>style.visibility</p:attrName>
                                        </p:attrNameLst>
                                      </p:cBhvr>
                                      <p:to>
                                        <p:strVal val="visible"/>
                                      </p:to>
                                    </p:set>
                                    <p:animEffect transition="in" filter="wedge">
                                      <p:cBhvr>
                                        <p:cTn id="14" dur="500"/>
                                        <p:tgtEl>
                                          <p:spTgt spid="18">
                                            <p:txEl>
                                              <p:pRg st="0" end="0"/>
                                            </p:txEl>
                                          </p:spTgt>
                                        </p:tgtEl>
                                      </p:cBhvr>
                                    </p:animEffect>
                                  </p:childTnLst>
                                </p:cTn>
                              </p:par>
                            </p:childTnLst>
                          </p:cTn>
                        </p:par>
                        <p:par>
                          <p:cTn id="15" fill="hold">
                            <p:stCondLst>
                              <p:cond delay="1500"/>
                            </p:stCondLst>
                            <p:childTnLst>
                              <p:par>
                                <p:cTn id="16" presetID="20" presetClass="entr" presetSubtype="0" fill="hold" grpId="0" nodeType="afterEffect">
                                  <p:stCondLst>
                                    <p:cond delay="0"/>
                                  </p:stCondLst>
                                  <p:childTnLst>
                                    <p:set>
                                      <p:cBhvr>
                                        <p:cTn id="17" dur="1" fill="hold">
                                          <p:stCondLst>
                                            <p:cond delay="0"/>
                                          </p:stCondLst>
                                        </p:cTn>
                                        <p:tgtEl>
                                          <p:spTgt spid="15">
                                            <p:bg/>
                                          </p:spTgt>
                                        </p:tgtEl>
                                        <p:attrNameLst>
                                          <p:attrName>style.visibility</p:attrName>
                                        </p:attrNameLst>
                                      </p:cBhvr>
                                      <p:to>
                                        <p:strVal val="visible"/>
                                      </p:to>
                                    </p:set>
                                    <p:animEffect transition="in" filter="wedge">
                                      <p:cBhvr>
                                        <p:cTn id="18" dur="500"/>
                                        <p:tgtEl>
                                          <p:spTgt spid="15">
                                            <p:bg/>
                                          </p:spTgt>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animEffect transition="in" filter="wedge">
                                      <p:cBhvr>
                                        <p:cTn id="21" dur="500"/>
                                        <p:tgtEl>
                                          <p:spTgt spid="15">
                                            <p:txEl>
                                              <p:pRg st="0" end="0"/>
                                            </p:txEl>
                                          </p:spTgt>
                                        </p:tgtEl>
                                      </p:cBhvr>
                                    </p:animEffect>
                                  </p:childTnLst>
                                </p:cTn>
                              </p:par>
                            </p:childTnLst>
                          </p:cTn>
                        </p:par>
                        <p:par>
                          <p:cTn id="22" fill="hold">
                            <p:stCondLst>
                              <p:cond delay="2000"/>
                            </p:stCondLst>
                            <p:childTnLst>
                              <p:par>
                                <p:cTn id="23" presetID="20" presetClass="entr" presetSubtype="0" fill="hold" grpId="0" nodeType="afterEffect">
                                  <p:stCondLst>
                                    <p:cond delay="0"/>
                                  </p:stCondLst>
                                  <p:childTnLst>
                                    <p:set>
                                      <p:cBhvr>
                                        <p:cTn id="24" dur="1" fill="hold">
                                          <p:stCondLst>
                                            <p:cond delay="0"/>
                                          </p:stCondLst>
                                        </p:cTn>
                                        <p:tgtEl>
                                          <p:spTgt spid="16">
                                            <p:bg/>
                                          </p:spTgt>
                                        </p:tgtEl>
                                        <p:attrNameLst>
                                          <p:attrName>style.visibility</p:attrName>
                                        </p:attrNameLst>
                                      </p:cBhvr>
                                      <p:to>
                                        <p:strVal val="visible"/>
                                      </p:to>
                                    </p:set>
                                    <p:animEffect transition="in" filter="wedge">
                                      <p:cBhvr>
                                        <p:cTn id="25" dur="500"/>
                                        <p:tgtEl>
                                          <p:spTgt spid="16">
                                            <p:bg/>
                                          </p:spTgt>
                                        </p:tgtEl>
                                      </p:cBhvr>
                                    </p:animEffect>
                                  </p:childTnLst>
                                </p:cTn>
                              </p:par>
                              <p:par>
                                <p:cTn id="26" presetID="20" presetClass="entr" presetSubtype="0" fill="hold" grpId="0" nodeType="withEffect">
                                  <p:stCondLst>
                                    <p:cond delay="0"/>
                                  </p:stCondLst>
                                  <p:childTnLst>
                                    <p:set>
                                      <p:cBhvr>
                                        <p:cTn id="27" dur="1" fill="hold">
                                          <p:stCondLst>
                                            <p:cond delay="0"/>
                                          </p:stCondLst>
                                        </p:cTn>
                                        <p:tgtEl>
                                          <p:spTgt spid="16">
                                            <p:txEl>
                                              <p:pRg st="0" end="0"/>
                                            </p:txEl>
                                          </p:spTgt>
                                        </p:tgtEl>
                                        <p:attrNameLst>
                                          <p:attrName>style.visibility</p:attrName>
                                        </p:attrNameLst>
                                      </p:cBhvr>
                                      <p:to>
                                        <p:strVal val="visible"/>
                                      </p:to>
                                    </p:set>
                                    <p:animEffect transition="in" filter="wedge">
                                      <p:cBhvr>
                                        <p:cTn id="28" dur="500"/>
                                        <p:tgtEl>
                                          <p:spTgt spid="16">
                                            <p:txEl>
                                              <p:pRg st="0" end="0"/>
                                            </p:txEl>
                                          </p:spTgt>
                                        </p:tgtEl>
                                      </p:cBhvr>
                                    </p:animEffect>
                                  </p:childTnLst>
                                </p:cTn>
                              </p:par>
                            </p:childTnLst>
                          </p:cTn>
                        </p:par>
                        <p:par>
                          <p:cTn id="29" fill="hold">
                            <p:stCondLst>
                              <p:cond delay="2500"/>
                            </p:stCondLst>
                            <p:childTnLst>
                              <p:par>
                                <p:cTn id="30" presetID="2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edge">
                                      <p:cBhvr>
                                        <p:cTn id="32" dur="500"/>
                                        <p:tgtEl>
                                          <p:spTgt spid="19"/>
                                        </p:tgtEl>
                                      </p:cBhvr>
                                    </p:animEffect>
                                  </p:childTnLst>
                                </p:cTn>
                              </p:par>
                            </p:childTnLst>
                          </p:cTn>
                        </p:par>
                        <p:par>
                          <p:cTn id="33" fill="hold">
                            <p:stCondLst>
                              <p:cond delay="3000"/>
                            </p:stCondLst>
                            <p:childTnLst>
                              <p:par>
                                <p:cTn id="34" presetID="2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edg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animBg="1"/>
      <p:bldP spid="12" grpId="0" animBg="1"/>
      <p:bldP spid="16" grpId="0" build="p" animBg="1"/>
      <p:bldP spid="18" grpId="0" build="p" animBg="1"/>
      <p:bldP spid="19"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a:hlinkClick r:id="rId3" action="ppaction://hlinksldjump"/>
          </p:cNvPr>
          <p:cNvSpPr>
            <a:spLocks noChangeArrowheads="1"/>
          </p:cNvSpPr>
          <p:nvPr/>
        </p:nvSpPr>
        <p:spPr bwMode="blackWhite">
          <a:xfrm>
            <a:off x="228600" y="30163"/>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13" name="WordArt 12"/>
          <p:cNvSpPr>
            <a:spLocks noChangeArrowheads="1" noChangeShapeType="1" noTextEdit="1"/>
          </p:cNvSpPr>
          <p:nvPr/>
        </p:nvSpPr>
        <p:spPr bwMode="auto">
          <a:xfrm>
            <a:off x="762000" y="0"/>
            <a:ext cx="7620000" cy="13716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38100">
                  <a:solidFill>
                    <a:schemeClr val="tx1"/>
                  </a:solidFill>
                </a:ln>
                <a:solidFill>
                  <a:schemeClr val="bg1"/>
                </a:solidFill>
                <a:latin typeface="Arial Black" pitchFamily="34" charset="0"/>
                <a:ea typeface="+mj-ea"/>
                <a:cs typeface="+mj-cs"/>
              </a:rPr>
              <a:t> __________      ____ </a:t>
            </a:r>
          </a:p>
          <a:p>
            <a:pPr algn="ctr">
              <a:defRPr/>
            </a:pPr>
            <a:r>
              <a:rPr lang="fil-PH" sz="4800" dirty="0">
                <a:ln w="38100">
                  <a:solidFill>
                    <a:schemeClr val="tx1"/>
                  </a:solidFill>
                </a:ln>
                <a:solidFill>
                  <a:schemeClr val="bg1"/>
                </a:solidFill>
                <a:latin typeface="Arial Black" pitchFamily="34" charset="0"/>
                <a:ea typeface="+mj-ea"/>
                <a:cs typeface="+mj-cs"/>
              </a:rPr>
              <a:t>   _______________</a:t>
            </a:r>
            <a:endParaRPr lang="fil-PH" sz="4800" dirty="0">
              <a:ln w="38100">
                <a:solidFill>
                  <a:schemeClr val="tx1"/>
                </a:solidFill>
              </a:ln>
              <a:solidFill>
                <a:schemeClr val="bg1"/>
              </a:solidFill>
              <a:latin typeface="Arial Black" pitchFamily="34" charset="0"/>
              <a:ea typeface="+mj-ea"/>
              <a:cs typeface="+mj-cs"/>
            </a:endParaRPr>
          </a:p>
        </p:txBody>
      </p:sp>
      <p:sp>
        <p:nvSpPr>
          <p:cNvPr id="8" name="Round Diagonal Corner Rectangle 7"/>
          <p:cNvSpPr/>
          <p:nvPr/>
        </p:nvSpPr>
        <p:spPr>
          <a:xfrm>
            <a:off x="228600" y="1466850"/>
            <a:ext cx="11430000" cy="4095750"/>
          </a:xfrm>
          <a:prstGeom prst="round2DiagRect">
            <a:avLst/>
          </a:prstGeom>
          <a:solidFill>
            <a:schemeClr val="tx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Content Placeholder 2"/>
          <p:cNvSpPr txBox="1">
            <a:spLocks/>
          </p:cNvSpPr>
          <p:nvPr/>
        </p:nvSpPr>
        <p:spPr>
          <a:xfrm>
            <a:off x="533400" y="1981200"/>
            <a:ext cx="8153400" cy="4343400"/>
          </a:xfrm>
          <a:prstGeom prst="rect">
            <a:avLst/>
          </a:prstGeom>
          <a:noFill/>
        </p:spPr>
        <p:txBody>
          <a:bodyPr/>
          <a:lstStyle/>
          <a:p>
            <a:pPr marL="171450" lvl="1" indent="11113" eaLnBrk="0" hangingPunct="0">
              <a:spcBef>
                <a:spcPct val="20000"/>
              </a:spcBef>
              <a:buFont typeface="Arial" pitchFamily="34" charset="0"/>
              <a:buChar char="•"/>
              <a:defRPr/>
            </a:pPr>
            <a:r>
              <a:rPr lang="fil-PH" altLang="ja-JP" sz="3000" dirty="0">
                <a:solidFill>
                  <a:schemeClr val="bg1"/>
                </a:solidFill>
                <a:latin typeface="Cambria" pitchFamily="18" charset="0"/>
                <a:cs typeface="+mn-cs"/>
              </a:rPr>
              <a:t> Integration of DRR &amp; CCA into the Comprehensive Land Use &amp; Development Plan</a:t>
            </a:r>
          </a:p>
          <a:p>
            <a:pPr marL="171450" lvl="1" indent="11113" eaLnBrk="0" hangingPunct="0">
              <a:spcBef>
                <a:spcPct val="20000"/>
              </a:spcBef>
              <a:buFont typeface="Arial" pitchFamily="34" charset="0"/>
              <a:buChar char="•"/>
              <a:defRPr/>
            </a:pPr>
            <a:r>
              <a:rPr lang="fil-PH" altLang="ja-JP" sz="3000" dirty="0">
                <a:solidFill>
                  <a:schemeClr val="bg1"/>
                </a:solidFill>
                <a:latin typeface="Cambria" pitchFamily="18" charset="0"/>
                <a:cs typeface="+mn-cs"/>
              </a:rPr>
              <a:t> Capacitating communities down to the barangay level</a:t>
            </a:r>
          </a:p>
          <a:p>
            <a:pPr marL="171450" lvl="1" indent="11113" eaLnBrk="0" hangingPunct="0">
              <a:spcBef>
                <a:spcPct val="20000"/>
              </a:spcBef>
              <a:buFont typeface="Arial" pitchFamily="34" charset="0"/>
              <a:buChar char="•"/>
              <a:defRPr/>
            </a:pPr>
            <a:r>
              <a:rPr lang="fil-PH" altLang="ja-JP" sz="3000" dirty="0">
                <a:solidFill>
                  <a:schemeClr val="bg1"/>
                </a:solidFill>
                <a:latin typeface="Cambria" pitchFamily="18" charset="0"/>
                <a:cs typeface="+mn-cs"/>
              </a:rPr>
              <a:t> Establishment of DRRM offices &amp; facilities</a:t>
            </a:r>
          </a:p>
          <a:p>
            <a:pPr marL="171450" lvl="1" indent="11113" eaLnBrk="0" hangingPunct="0">
              <a:spcBef>
                <a:spcPct val="20000"/>
              </a:spcBef>
              <a:buFont typeface="Arial" pitchFamily="34" charset="0"/>
              <a:buChar char="•"/>
              <a:defRPr/>
            </a:pPr>
            <a:r>
              <a:rPr lang="fil-PH" altLang="ja-JP" sz="3000" dirty="0">
                <a:solidFill>
                  <a:schemeClr val="bg1"/>
                </a:solidFill>
                <a:latin typeface="Cambria" pitchFamily="18" charset="0"/>
                <a:cs typeface="+mn-cs"/>
              </a:rPr>
              <a:t> Involve all CSOs &amp; other stakeholders in DRRM</a:t>
            </a:r>
          </a:p>
          <a:p>
            <a:pPr marL="171450" lvl="1" indent="11113" eaLnBrk="0" hangingPunct="0">
              <a:spcBef>
                <a:spcPct val="20000"/>
              </a:spcBef>
              <a:buFont typeface="Arial" pitchFamily="34" charset="0"/>
              <a:buChar char="•"/>
              <a:defRPr/>
            </a:pPr>
            <a:endParaRPr lang="en-GB" altLang="ja-JP" sz="3000" dirty="0">
              <a:solidFill>
                <a:schemeClr val="bg1"/>
              </a:solidFill>
              <a:latin typeface="Cambria" pitchFamily="18" charset="0"/>
              <a:cs typeface="+mn-cs"/>
            </a:endParaRPr>
          </a:p>
          <a:p>
            <a:pPr marL="273050" indent="-273050" algn="just" fontAlgn="auto">
              <a:lnSpc>
                <a:spcPct val="80000"/>
              </a:lnSpc>
              <a:spcBef>
                <a:spcPct val="20000"/>
              </a:spcBef>
              <a:spcAft>
                <a:spcPts val="0"/>
              </a:spcAft>
              <a:defRPr/>
            </a:pPr>
            <a:endParaRPr lang="en-US" sz="3000" dirty="0">
              <a:solidFill>
                <a:schemeClr val="bg1"/>
              </a:solidFill>
              <a:latin typeface="+mn-lt"/>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Right)">
                                      <p:cBhvr>
                                        <p:cTn id="7" dur="1000"/>
                                        <p:tgtEl>
                                          <p:spTgt spid="12"/>
                                        </p:tgtEl>
                                      </p:cBhvr>
                                    </p:animEffect>
                                  </p:childTnLst>
                                </p:cTn>
                              </p:par>
                              <p:par>
                                <p:cTn id="8" presetID="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a:hlinkClick r:id="rId3" action="ppaction://hlinksldjump"/>
          </p:cNvPr>
          <p:cNvSpPr>
            <a:spLocks noChangeArrowheads="1"/>
          </p:cNvSpPr>
          <p:nvPr/>
        </p:nvSpPr>
        <p:spPr bwMode="blackWhite">
          <a:xfrm>
            <a:off x="228600" y="30163"/>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13" name="WordArt 12"/>
          <p:cNvSpPr>
            <a:spLocks noChangeArrowheads="1" noChangeShapeType="1" noTextEdit="1"/>
          </p:cNvSpPr>
          <p:nvPr/>
        </p:nvSpPr>
        <p:spPr bwMode="auto">
          <a:xfrm>
            <a:off x="2590800" y="304800"/>
            <a:ext cx="4343400" cy="6096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38100">
                  <a:solidFill>
                    <a:schemeClr val="tx1"/>
                  </a:solidFill>
                </a:ln>
                <a:solidFill>
                  <a:schemeClr val="bg1"/>
                </a:solidFill>
                <a:latin typeface="Arial Black" pitchFamily="34" charset="0"/>
                <a:ea typeface="+mj-ea"/>
                <a:cs typeface="+mj-cs"/>
              </a:rPr>
              <a:t>      ____</a:t>
            </a:r>
            <a:endParaRPr lang="fil-PH" sz="4800" dirty="0">
              <a:ln w="38100">
                <a:solidFill>
                  <a:schemeClr val="tx1"/>
                </a:solidFill>
              </a:ln>
              <a:solidFill>
                <a:schemeClr val="bg1"/>
              </a:solidFill>
              <a:latin typeface="Arial Black" pitchFamily="34" charset="0"/>
              <a:ea typeface="+mj-ea"/>
              <a:cs typeface="+mj-cs"/>
            </a:endParaRPr>
          </a:p>
        </p:txBody>
      </p:sp>
      <p:sp>
        <p:nvSpPr>
          <p:cNvPr id="8" name="Round Diagonal Corner Rectangle 7"/>
          <p:cNvSpPr/>
          <p:nvPr/>
        </p:nvSpPr>
        <p:spPr>
          <a:xfrm>
            <a:off x="228600" y="1314450"/>
            <a:ext cx="11430000" cy="5334000"/>
          </a:xfrm>
          <a:prstGeom prst="round2DiagRect">
            <a:avLst/>
          </a:prstGeom>
          <a:solidFill>
            <a:schemeClr val="tx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Content Placeholder 2"/>
          <p:cNvSpPr txBox="1">
            <a:spLocks/>
          </p:cNvSpPr>
          <p:nvPr/>
        </p:nvSpPr>
        <p:spPr>
          <a:xfrm>
            <a:off x="533400" y="1600200"/>
            <a:ext cx="8001000" cy="4343400"/>
          </a:xfrm>
          <a:prstGeom prst="rect">
            <a:avLst/>
          </a:prstGeom>
          <a:noFill/>
        </p:spPr>
        <p:txBody>
          <a:bodyPr/>
          <a:lstStyle/>
          <a:p>
            <a:pPr marL="171450" lvl="1" indent="11113" eaLnBrk="0" hangingPunct="0">
              <a:spcBef>
                <a:spcPct val="20000"/>
              </a:spcBef>
              <a:buFont typeface="Arial" pitchFamily="34" charset="0"/>
              <a:buChar char="•"/>
              <a:defRPr/>
            </a:pPr>
            <a:r>
              <a:rPr lang="en-US" altLang="ja-JP" sz="2800" dirty="0">
                <a:solidFill>
                  <a:schemeClr val="bg1"/>
                </a:solidFill>
                <a:latin typeface="Cambria" pitchFamily="18" charset="0"/>
                <a:cs typeface="+mn-cs"/>
              </a:rPr>
              <a:t> </a:t>
            </a:r>
            <a:r>
              <a:rPr lang="en-GB" altLang="ja-JP" sz="3000" dirty="0">
                <a:solidFill>
                  <a:schemeClr val="bg1"/>
                </a:solidFill>
                <a:latin typeface="Cambria" pitchFamily="18" charset="0"/>
                <a:cs typeface="+mn-cs"/>
              </a:rPr>
              <a:t>Identified important DRRM tools to be integrated into the Local DRRM Plans</a:t>
            </a:r>
          </a:p>
          <a:p>
            <a:pPr marL="171450" lvl="1" indent="11113" eaLnBrk="0" hangingPunct="0">
              <a:spcBef>
                <a:spcPct val="20000"/>
              </a:spcBef>
              <a:defRPr/>
            </a:pPr>
            <a:endParaRPr lang="en-GB" altLang="ja-JP" sz="2000" dirty="0">
              <a:solidFill>
                <a:schemeClr val="bg1"/>
              </a:solidFill>
              <a:latin typeface="Cambria" pitchFamily="18" charset="0"/>
              <a:cs typeface="+mn-cs"/>
            </a:endParaRPr>
          </a:p>
          <a:p>
            <a:pPr marL="571500" lvl="2" indent="11113">
              <a:buFont typeface="Arial" pitchFamily="34" charset="0"/>
              <a:buChar char="–"/>
              <a:defRPr/>
            </a:pPr>
            <a:r>
              <a:rPr lang="en-US" altLang="ja-JP" sz="2800" dirty="0">
                <a:solidFill>
                  <a:schemeClr val="bg1"/>
                </a:solidFill>
                <a:latin typeface="Cambria" pitchFamily="18" charset="0"/>
                <a:cs typeface="+mn-cs"/>
              </a:rPr>
              <a:t> </a:t>
            </a:r>
            <a:r>
              <a:rPr lang="en-US" altLang="ja-JP" sz="3000" dirty="0">
                <a:solidFill>
                  <a:schemeClr val="bg1"/>
                </a:solidFill>
                <a:latin typeface="Cambria" pitchFamily="18" charset="0"/>
                <a:cs typeface="+mn-cs"/>
              </a:rPr>
              <a:t>Hydro-Met Hazard Maps</a:t>
            </a:r>
          </a:p>
          <a:p>
            <a:pPr marL="571500" lvl="2" indent="11113">
              <a:buFont typeface="Arial" pitchFamily="34" charset="0"/>
              <a:buChar char="–"/>
              <a:defRPr/>
            </a:pPr>
            <a:r>
              <a:rPr lang="en-US" altLang="ja-JP" sz="3000" dirty="0">
                <a:solidFill>
                  <a:schemeClr val="bg1"/>
                </a:solidFill>
                <a:latin typeface="Cambria" pitchFamily="18" charset="0"/>
                <a:cs typeface="+mn-cs"/>
              </a:rPr>
              <a:t> Geo-Hazard Maps</a:t>
            </a:r>
          </a:p>
          <a:p>
            <a:pPr marL="571500" lvl="2" indent="11113">
              <a:buFont typeface="Arial" pitchFamily="34" charset="0"/>
              <a:buChar char="–"/>
              <a:defRPr/>
            </a:pPr>
            <a:r>
              <a:rPr lang="en-US" altLang="ja-JP" sz="3000" dirty="0">
                <a:solidFill>
                  <a:schemeClr val="bg1"/>
                </a:solidFill>
                <a:latin typeface="Cambria" pitchFamily="18" charset="0"/>
                <a:cs typeface="+mn-cs"/>
              </a:rPr>
              <a:t> Early Warning System</a:t>
            </a:r>
          </a:p>
          <a:p>
            <a:pPr marL="571500" lvl="2" indent="11113">
              <a:buFont typeface="Arial" pitchFamily="34" charset="0"/>
              <a:buChar char="–"/>
              <a:defRPr/>
            </a:pPr>
            <a:r>
              <a:rPr lang="en-US" altLang="ja-JP" sz="3000" dirty="0">
                <a:solidFill>
                  <a:schemeClr val="bg1"/>
                </a:solidFill>
                <a:latin typeface="Cambria" pitchFamily="18" charset="0"/>
                <a:cs typeface="+mn-cs"/>
              </a:rPr>
              <a:t> Incident Command System</a:t>
            </a:r>
          </a:p>
          <a:p>
            <a:pPr marL="571500" lvl="2" indent="11113">
              <a:buFont typeface="Arial" pitchFamily="34" charset="0"/>
              <a:buChar char="–"/>
              <a:defRPr/>
            </a:pPr>
            <a:r>
              <a:rPr lang="en-US" altLang="ja-JP" sz="3000" dirty="0">
                <a:solidFill>
                  <a:schemeClr val="bg1"/>
                </a:solidFill>
                <a:latin typeface="Cambria" pitchFamily="18" charset="0"/>
                <a:cs typeface="+mn-cs"/>
              </a:rPr>
              <a:t> Rapid Needs Assessment</a:t>
            </a:r>
          </a:p>
          <a:p>
            <a:pPr marL="571500" lvl="2" indent="11113">
              <a:buFont typeface="Arial" pitchFamily="34" charset="0"/>
              <a:buChar char="–"/>
              <a:defRPr/>
            </a:pPr>
            <a:r>
              <a:rPr lang="en-US" altLang="ja-JP" sz="3000" dirty="0">
                <a:solidFill>
                  <a:schemeClr val="bg1"/>
                </a:solidFill>
                <a:latin typeface="Cambria" pitchFamily="18" charset="0"/>
                <a:cs typeface="+mn-cs"/>
              </a:rPr>
              <a:t> Post Disaster Needs Assessment</a:t>
            </a:r>
          </a:p>
          <a:p>
            <a:pPr marL="571500" lvl="2" indent="11113">
              <a:buFont typeface="Arial" pitchFamily="34" charset="0"/>
              <a:buChar char="–"/>
              <a:defRPr/>
            </a:pPr>
            <a:r>
              <a:rPr lang="en-US" altLang="ja-JP" sz="3000" dirty="0">
                <a:solidFill>
                  <a:schemeClr val="bg1"/>
                </a:solidFill>
                <a:latin typeface="Cambria" pitchFamily="18" charset="0"/>
                <a:cs typeface="+mn-cs"/>
              </a:rPr>
              <a:t> Cluster Approach in Response Mgt</a:t>
            </a:r>
          </a:p>
          <a:p>
            <a:pPr marL="171450" lvl="1" indent="11113" eaLnBrk="0" hangingPunct="0">
              <a:spcBef>
                <a:spcPct val="20000"/>
              </a:spcBef>
              <a:buFont typeface="Arial" pitchFamily="34" charset="0"/>
              <a:buChar char="•"/>
              <a:defRPr/>
            </a:pPr>
            <a:endParaRPr lang="en-GB" altLang="ja-JP" sz="2800" dirty="0">
              <a:solidFill>
                <a:schemeClr val="bg1"/>
              </a:solidFill>
              <a:latin typeface="Cambria" pitchFamily="18" charset="0"/>
              <a:cs typeface="+mn-cs"/>
            </a:endParaRPr>
          </a:p>
          <a:p>
            <a:pPr marL="273050" indent="-273050" algn="just" fontAlgn="auto">
              <a:lnSpc>
                <a:spcPct val="80000"/>
              </a:lnSpc>
              <a:spcBef>
                <a:spcPct val="20000"/>
              </a:spcBef>
              <a:spcAft>
                <a:spcPts val="0"/>
              </a:spcAft>
              <a:defRPr/>
            </a:pPr>
            <a:endParaRPr lang="en-US" sz="2800" dirty="0">
              <a:solidFill>
                <a:schemeClr val="bg1"/>
              </a:solidFill>
              <a:latin typeface="+mn-lt"/>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Right)">
                                      <p:cBhvr>
                                        <p:cTn id="7" dur="1000"/>
                                        <p:tgtEl>
                                          <p:spTgt spid="12"/>
                                        </p:tgtEl>
                                      </p:cBhvr>
                                    </p:animEffect>
                                  </p:childTnLst>
                                </p:cTn>
                              </p:par>
                              <p:par>
                                <p:cTn id="8" presetID="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a:hlinkClick r:id="rId3" action="ppaction://hlinksldjump"/>
          </p:cNvPr>
          <p:cNvSpPr>
            <a:spLocks noChangeArrowheads="1"/>
          </p:cNvSpPr>
          <p:nvPr/>
        </p:nvSpPr>
        <p:spPr bwMode="blackWhite">
          <a:xfrm>
            <a:off x="228600" y="30163"/>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13" name="WordArt 12"/>
          <p:cNvSpPr>
            <a:spLocks noChangeArrowheads="1" noChangeShapeType="1" noTextEdit="1"/>
          </p:cNvSpPr>
          <p:nvPr/>
        </p:nvSpPr>
        <p:spPr bwMode="auto">
          <a:xfrm>
            <a:off x="1600200" y="250825"/>
            <a:ext cx="5943600" cy="892175"/>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38100">
                  <a:solidFill>
                    <a:schemeClr val="tx1"/>
                  </a:solidFill>
                </a:ln>
                <a:solidFill>
                  <a:schemeClr val="bg1"/>
                </a:solidFill>
                <a:latin typeface="Arial Black" pitchFamily="34" charset="0"/>
                <a:ea typeface="+mj-ea"/>
                <a:cs typeface="+mj-cs"/>
              </a:rPr>
              <a:t> ___ __    _  ______</a:t>
            </a:r>
            <a:endParaRPr lang="fil-PH" sz="4800" dirty="0">
              <a:ln w="38100">
                <a:solidFill>
                  <a:schemeClr val="tx1"/>
                </a:solidFill>
              </a:ln>
              <a:solidFill>
                <a:schemeClr val="bg1"/>
              </a:solidFill>
              <a:latin typeface="Arial Black" pitchFamily="34" charset="0"/>
              <a:ea typeface="+mj-ea"/>
              <a:cs typeface="+mj-cs"/>
            </a:endParaRPr>
          </a:p>
        </p:txBody>
      </p:sp>
      <p:sp>
        <p:nvSpPr>
          <p:cNvPr id="8" name="Round Diagonal Corner Rectangle 7"/>
          <p:cNvSpPr/>
          <p:nvPr/>
        </p:nvSpPr>
        <p:spPr>
          <a:xfrm>
            <a:off x="228600" y="1314450"/>
            <a:ext cx="11430000" cy="5334000"/>
          </a:xfrm>
          <a:prstGeom prst="round2DiagRect">
            <a:avLst/>
          </a:prstGeom>
          <a:solidFill>
            <a:schemeClr val="tx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Content Placeholder 2"/>
          <p:cNvSpPr txBox="1">
            <a:spLocks/>
          </p:cNvSpPr>
          <p:nvPr/>
        </p:nvSpPr>
        <p:spPr>
          <a:xfrm>
            <a:off x="533400" y="1619250"/>
            <a:ext cx="8153400" cy="4343400"/>
          </a:xfrm>
          <a:prstGeom prst="rect">
            <a:avLst/>
          </a:prstGeom>
          <a:noFill/>
        </p:spPr>
        <p:txBody>
          <a:bodyPr/>
          <a:lstStyle/>
          <a:p>
            <a:pPr marL="171450" lvl="1" indent="11113">
              <a:buFont typeface="Arial" pitchFamily="34" charset="0"/>
              <a:buChar char="•"/>
              <a:defRPr/>
            </a:pPr>
            <a:r>
              <a:rPr lang="en-US" altLang="ja-JP" sz="3000" dirty="0">
                <a:solidFill>
                  <a:schemeClr val="bg1"/>
                </a:solidFill>
                <a:latin typeface="Cambria" pitchFamily="18" charset="0"/>
                <a:cs typeface="+mn-cs"/>
              </a:rPr>
              <a:t> Risk Assessment is a MUST</a:t>
            </a:r>
          </a:p>
          <a:p>
            <a:pPr marL="171450" lvl="1" indent="11113">
              <a:buFont typeface="Arial" pitchFamily="34" charset="0"/>
              <a:buChar char="•"/>
              <a:defRPr/>
            </a:pPr>
            <a:r>
              <a:rPr lang="en-US" altLang="ja-JP" sz="3000" dirty="0">
                <a:solidFill>
                  <a:schemeClr val="bg1"/>
                </a:solidFill>
                <a:latin typeface="Cambria" pitchFamily="18" charset="0"/>
                <a:cs typeface="+mn-cs"/>
              </a:rPr>
              <a:t> Rehabilitation must be undertaken even before a potential disaster may happen</a:t>
            </a:r>
          </a:p>
          <a:p>
            <a:pPr marL="171450" lvl="1" indent="11113">
              <a:buFont typeface="Arial" pitchFamily="34" charset="0"/>
              <a:buChar char="•"/>
              <a:defRPr/>
            </a:pPr>
            <a:r>
              <a:rPr lang="en-US" altLang="ja-JP" sz="3000" dirty="0">
                <a:solidFill>
                  <a:schemeClr val="bg1"/>
                </a:solidFill>
                <a:latin typeface="Cambria" pitchFamily="18" charset="0"/>
                <a:cs typeface="+mn-cs"/>
              </a:rPr>
              <a:t> Build capacities down to the grassroots level</a:t>
            </a:r>
          </a:p>
          <a:p>
            <a:pPr marL="171450" lvl="1" indent="11113">
              <a:buFont typeface="Arial" pitchFamily="34" charset="0"/>
              <a:buChar char="•"/>
              <a:defRPr/>
            </a:pPr>
            <a:r>
              <a:rPr lang="en-US" altLang="ja-JP" sz="3000" dirty="0">
                <a:solidFill>
                  <a:schemeClr val="bg1"/>
                </a:solidFill>
                <a:latin typeface="Cambria" pitchFamily="18" charset="0"/>
                <a:cs typeface="+mn-cs"/>
              </a:rPr>
              <a:t> Involve all stakeholders in DRRM</a:t>
            </a:r>
          </a:p>
          <a:p>
            <a:pPr marL="171450" lvl="1" indent="11113">
              <a:buFont typeface="Arial" pitchFamily="34" charset="0"/>
              <a:buChar char="•"/>
              <a:defRPr/>
            </a:pPr>
            <a:r>
              <a:rPr lang="en-US" altLang="ja-JP" sz="3000" dirty="0">
                <a:solidFill>
                  <a:schemeClr val="bg1"/>
                </a:solidFill>
                <a:latin typeface="Cambria" pitchFamily="18" charset="0"/>
                <a:cs typeface="+mn-cs"/>
              </a:rPr>
              <a:t> Establish and rehearse localized early warning systems</a:t>
            </a:r>
          </a:p>
          <a:p>
            <a:pPr marL="171450" lvl="1" indent="11113">
              <a:buFont typeface="Arial" pitchFamily="34" charset="0"/>
              <a:buChar char="•"/>
              <a:defRPr/>
            </a:pPr>
            <a:r>
              <a:rPr lang="en-US" altLang="ja-JP" sz="3000" dirty="0">
                <a:solidFill>
                  <a:schemeClr val="bg1"/>
                </a:solidFill>
                <a:latin typeface="Cambria" pitchFamily="18" charset="0"/>
                <a:cs typeface="+mn-cs"/>
              </a:rPr>
              <a:t> Work 24-7 especially during RESPONSE operations</a:t>
            </a:r>
          </a:p>
          <a:p>
            <a:pPr marL="171450" lvl="1" indent="11113">
              <a:buFont typeface="Arial" pitchFamily="34" charset="0"/>
              <a:buChar char="•"/>
              <a:defRPr/>
            </a:pPr>
            <a:r>
              <a:rPr lang="en-US" altLang="ja-JP" sz="3000" dirty="0">
                <a:solidFill>
                  <a:schemeClr val="bg1"/>
                </a:solidFill>
                <a:latin typeface="Cambria" pitchFamily="18" charset="0"/>
                <a:cs typeface="+mn-cs"/>
              </a:rPr>
              <a:t> Establish proven and tested DRRM protocols</a:t>
            </a:r>
          </a:p>
          <a:p>
            <a:pPr marL="171450" lvl="1" indent="11113" eaLnBrk="0" hangingPunct="0">
              <a:spcBef>
                <a:spcPct val="20000"/>
              </a:spcBef>
              <a:buFont typeface="Arial" pitchFamily="34" charset="0"/>
              <a:buChar char="•"/>
              <a:defRPr/>
            </a:pPr>
            <a:endParaRPr lang="en-GB" altLang="ja-JP" sz="3000" dirty="0">
              <a:solidFill>
                <a:schemeClr val="bg1"/>
              </a:solidFill>
              <a:latin typeface="Cambria" pitchFamily="18" charset="0"/>
              <a:cs typeface="+mn-cs"/>
            </a:endParaRPr>
          </a:p>
          <a:p>
            <a:pPr marL="273050" indent="-273050" algn="just" fontAlgn="auto">
              <a:lnSpc>
                <a:spcPct val="80000"/>
              </a:lnSpc>
              <a:spcBef>
                <a:spcPct val="20000"/>
              </a:spcBef>
              <a:spcAft>
                <a:spcPts val="0"/>
              </a:spcAft>
              <a:defRPr/>
            </a:pPr>
            <a:endParaRPr lang="en-US" sz="3000" dirty="0">
              <a:solidFill>
                <a:schemeClr val="bg1"/>
              </a:solidFill>
              <a:latin typeface="+mn-lt"/>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Right)">
                                      <p:cBhvr>
                                        <p:cTn id="7" dur="1000"/>
                                        <p:tgtEl>
                                          <p:spTgt spid="12"/>
                                        </p:tgtEl>
                                      </p:cBhvr>
                                    </p:animEffect>
                                  </p:childTnLst>
                                </p:cTn>
                              </p:par>
                              <p:par>
                                <p:cTn id="8" presetID="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a:hlinkClick r:id="rId3" action="ppaction://hlinksldjump"/>
          </p:cNvPr>
          <p:cNvSpPr>
            <a:spLocks noChangeArrowheads="1"/>
          </p:cNvSpPr>
          <p:nvPr/>
        </p:nvSpPr>
        <p:spPr bwMode="blackWhite">
          <a:xfrm>
            <a:off x="228600" y="30163"/>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13" name="WordArt 12"/>
          <p:cNvSpPr>
            <a:spLocks noChangeArrowheads="1" noChangeShapeType="1" noTextEdit="1"/>
          </p:cNvSpPr>
          <p:nvPr/>
        </p:nvSpPr>
        <p:spPr bwMode="auto">
          <a:xfrm>
            <a:off x="609600" y="0"/>
            <a:ext cx="8153400" cy="13716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38100">
                  <a:solidFill>
                    <a:schemeClr val="tx1"/>
                  </a:solidFill>
                </a:ln>
                <a:solidFill>
                  <a:schemeClr val="bg1"/>
                </a:solidFill>
                <a:latin typeface="Arial Black" pitchFamily="34" charset="0"/>
                <a:ea typeface="+mj-ea"/>
                <a:cs typeface="+mj-cs"/>
              </a:rPr>
              <a:t> ____  ___  _______ __ ___  _________ </a:t>
            </a:r>
          </a:p>
          <a:p>
            <a:pPr algn="ctr">
              <a:defRPr/>
            </a:pPr>
            <a:r>
              <a:rPr lang="fil-PH" sz="4800" dirty="0">
                <a:ln w="38100">
                  <a:solidFill>
                    <a:schemeClr val="tx1"/>
                  </a:solidFill>
                </a:ln>
                <a:solidFill>
                  <a:schemeClr val="bg1"/>
                </a:solidFill>
                <a:latin typeface="Arial Black" pitchFamily="34" charset="0"/>
                <a:ea typeface="+mj-ea"/>
                <a:cs typeface="+mj-cs"/>
              </a:rPr>
              <a:t>   __________ __        ___</a:t>
            </a:r>
            <a:endParaRPr lang="fil-PH" sz="4800" dirty="0">
              <a:ln w="38100">
                <a:solidFill>
                  <a:schemeClr val="tx1"/>
                </a:solidFill>
              </a:ln>
              <a:solidFill>
                <a:schemeClr val="bg1"/>
              </a:solidFill>
              <a:latin typeface="Arial Black" pitchFamily="34" charset="0"/>
              <a:ea typeface="+mj-ea"/>
              <a:cs typeface="+mj-cs"/>
            </a:endParaRPr>
          </a:p>
        </p:txBody>
      </p:sp>
      <p:sp>
        <p:nvSpPr>
          <p:cNvPr id="8" name="Round Diagonal Corner Rectangle 7"/>
          <p:cNvSpPr/>
          <p:nvPr/>
        </p:nvSpPr>
        <p:spPr>
          <a:xfrm>
            <a:off x="228600" y="1752600"/>
            <a:ext cx="11430000" cy="2743200"/>
          </a:xfrm>
          <a:prstGeom prst="round2DiagRect">
            <a:avLst/>
          </a:prstGeom>
          <a:solidFill>
            <a:schemeClr val="tx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Content Placeholder 2"/>
          <p:cNvSpPr txBox="1">
            <a:spLocks/>
          </p:cNvSpPr>
          <p:nvPr/>
        </p:nvSpPr>
        <p:spPr>
          <a:xfrm>
            <a:off x="533400" y="2133600"/>
            <a:ext cx="8001000" cy="2971800"/>
          </a:xfrm>
          <a:prstGeom prst="rect">
            <a:avLst/>
          </a:prstGeom>
          <a:noFill/>
        </p:spPr>
        <p:txBody>
          <a:bodyPr/>
          <a:lstStyle/>
          <a:p>
            <a:pPr marL="171450" lvl="1" indent="11113">
              <a:buFont typeface="Arial" pitchFamily="34" charset="0"/>
              <a:buChar char="•"/>
              <a:defRPr/>
            </a:pPr>
            <a:r>
              <a:rPr lang="en-US" altLang="ja-JP" sz="3000" dirty="0">
                <a:solidFill>
                  <a:schemeClr val="bg1"/>
                </a:solidFill>
                <a:latin typeface="Cambria" pitchFamily="18" charset="0"/>
                <a:cs typeface="+mn-cs"/>
              </a:rPr>
              <a:t> To serve as a guide to LGUs in the allocation &amp; use of the LDRRM Fund</a:t>
            </a:r>
          </a:p>
          <a:p>
            <a:pPr marL="171450" lvl="1" indent="11113">
              <a:buFont typeface="Arial" pitchFamily="34" charset="0"/>
              <a:buChar char="•"/>
              <a:defRPr/>
            </a:pPr>
            <a:r>
              <a:rPr lang="en-US" altLang="ja-JP" sz="3000" dirty="0">
                <a:solidFill>
                  <a:schemeClr val="bg1"/>
                </a:solidFill>
                <a:latin typeface="Cambria" pitchFamily="18" charset="0"/>
                <a:cs typeface="+mn-cs"/>
              </a:rPr>
              <a:t> To enhance transparency &amp; accountability in the use of LDRRM Fund.</a:t>
            </a:r>
          </a:p>
          <a:p>
            <a:pPr marL="171450" lvl="1" indent="11113">
              <a:buFont typeface="Arial" pitchFamily="34" charset="0"/>
              <a:buChar char="•"/>
              <a:defRPr/>
            </a:pPr>
            <a:endParaRPr lang="en-US" sz="3000" dirty="0">
              <a:solidFill>
                <a:schemeClr val="bg1"/>
              </a:solidFill>
              <a:latin typeface="+mn-lt"/>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Right)">
                                      <p:cBhvr>
                                        <p:cTn id="7" dur="1000"/>
                                        <p:tgtEl>
                                          <p:spTgt spid="12"/>
                                        </p:tgtEl>
                                      </p:cBhvr>
                                    </p:animEffect>
                                  </p:childTnLst>
                                </p:cTn>
                              </p:par>
                              <p:par>
                                <p:cTn id="8" presetID="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228600" y="933450"/>
            <a:ext cx="8686800" cy="5956300"/>
          </a:xfrm>
          <a:prstGeom prst="rect">
            <a:avLst/>
          </a:prstGeom>
        </p:spPr>
        <p:txBody>
          <a:bodyPr>
            <a:spAutoFit/>
          </a:bodyPr>
          <a:lstStyle/>
          <a:p>
            <a:pPr marL="1588" indent="-1588" algn="just">
              <a:defRPr/>
            </a:pPr>
            <a:r>
              <a:rPr lang="en-US" sz="2400" dirty="0">
                <a:latin typeface="+mn-lt"/>
                <a:cs typeface="Arial" pitchFamily="34" charset="0"/>
              </a:rPr>
              <a:t>	      “We, the Local Chief Executives of the Philippines, as the lead actors of Disaster Risk Reduction and Management in our own localities, do hereby declare our commitment to work with the National Government and other stakeholders in:</a:t>
            </a:r>
          </a:p>
          <a:p>
            <a:pPr marL="1588" indent="-1588" algn="just">
              <a:buFont typeface="Arial" pitchFamily="34" charset="0"/>
              <a:buChar char="•"/>
              <a:defRPr/>
            </a:pPr>
            <a:endParaRPr lang="en-US" sz="900" b="1" dirty="0">
              <a:latin typeface="+mn-lt"/>
              <a:cs typeface="Arial" pitchFamily="34" charset="0"/>
            </a:endParaRPr>
          </a:p>
          <a:p>
            <a:pPr marL="457200" indent="-457200" algn="just">
              <a:buFont typeface="+mj-lt"/>
              <a:buAutoNum type="arabicPeriod"/>
              <a:defRPr/>
            </a:pPr>
            <a:r>
              <a:rPr lang="en-US" sz="2400" dirty="0">
                <a:latin typeface="+mn-lt"/>
                <a:cs typeface="Arial" pitchFamily="34" charset="0"/>
              </a:rPr>
              <a:t>Preventing and mitigating the adverse impacts of hazards and related disasters affecting our communities;</a:t>
            </a:r>
          </a:p>
          <a:p>
            <a:pPr marL="228600" indent="-228600" algn="just">
              <a:buFont typeface="+mj-lt"/>
              <a:buAutoNum type="arabicPeriod"/>
              <a:defRPr/>
            </a:pPr>
            <a:endParaRPr lang="en-US" sz="900" dirty="0">
              <a:latin typeface="+mn-lt"/>
              <a:cs typeface="Arial" pitchFamily="34" charset="0"/>
            </a:endParaRPr>
          </a:p>
          <a:p>
            <a:pPr marL="457200" indent="-457200" algn="just">
              <a:buFont typeface="+mj-lt"/>
              <a:buAutoNum type="arabicPeriod"/>
              <a:defRPr/>
            </a:pPr>
            <a:r>
              <a:rPr lang="en-US" sz="2400" dirty="0">
                <a:latin typeface="+mn-lt"/>
                <a:cs typeface="Arial" pitchFamily="34" charset="0"/>
              </a:rPr>
              <a:t>Preparing and building the capacities of our communities to effectively anticipate, respond to, and recover from the impacts of likely, imminent or current hazard events or conditions;</a:t>
            </a:r>
          </a:p>
          <a:p>
            <a:pPr marL="228600" indent="-228600" algn="just">
              <a:buFont typeface="+mj-lt"/>
              <a:buAutoNum type="arabicPeriod"/>
              <a:defRPr/>
            </a:pPr>
            <a:endParaRPr lang="en-US" sz="900" dirty="0">
              <a:latin typeface="+mn-lt"/>
              <a:cs typeface="Arial" pitchFamily="34" charset="0"/>
            </a:endParaRPr>
          </a:p>
          <a:p>
            <a:pPr marL="457200" indent="-457200" algn="just">
              <a:buFont typeface="+mj-lt"/>
              <a:buAutoNum type="arabicPeriod"/>
              <a:defRPr/>
            </a:pPr>
            <a:r>
              <a:rPr lang="en-US" sz="2400" dirty="0">
                <a:latin typeface="+mn-lt"/>
                <a:cs typeface="Arial" pitchFamily="34" charset="0"/>
              </a:rPr>
              <a:t>Responding to disasters and ensuring the preservation of the lives and properties of the communities; </a:t>
            </a:r>
          </a:p>
          <a:p>
            <a:pPr marL="228600" indent="-228600" algn="just">
              <a:buFont typeface="+mj-lt"/>
              <a:buAutoNum type="arabicPeriod"/>
              <a:defRPr/>
            </a:pPr>
            <a:endParaRPr lang="en-US" sz="900" dirty="0">
              <a:latin typeface="+mn-lt"/>
              <a:cs typeface="Arial" pitchFamily="34" charset="0"/>
            </a:endParaRPr>
          </a:p>
          <a:p>
            <a:pPr marL="457200" indent="-457200" algn="just">
              <a:buFont typeface="+mj-lt"/>
              <a:buAutoNum type="arabicPeriod"/>
              <a:defRPr/>
            </a:pPr>
            <a:r>
              <a:rPr lang="en-US" sz="2400" dirty="0">
                <a:latin typeface="+mn-lt"/>
                <a:cs typeface="Arial" pitchFamily="34" charset="0"/>
              </a:rPr>
              <a:t>Restoring our communities’ livelihood and improving our local facilities and infrastructures in the aftermath of a disaster;</a:t>
            </a:r>
          </a:p>
          <a:p>
            <a:pPr marL="457200" indent="-457200" algn="just">
              <a:buFont typeface="+mj-lt"/>
              <a:buAutoNum type="arabicPeriod"/>
              <a:defRPr/>
            </a:pPr>
            <a:endParaRPr lang="en-US" sz="900" dirty="0">
              <a:latin typeface="+mn-lt"/>
              <a:cs typeface="Arial" pitchFamily="34" charset="0"/>
            </a:endParaRPr>
          </a:p>
          <a:p>
            <a:pPr marL="457200" indent="-457200" algn="just">
              <a:buFont typeface="+mj-lt"/>
              <a:buAutoNum type="arabicPeriod"/>
              <a:defRPr/>
            </a:pPr>
            <a:r>
              <a:rPr lang="en-US" sz="2400" dirty="0">
                <a:latin typeface="+mn-lt"/>
                <a:cs typeface="Arial" pitchFamily="34" charset="0"/>
              </a:rPr>
              <a:t>Maximizing the application of all tools in DRRM;</a:t>
            </a:r>
            <a:endParaRPr lang="en-US" sz="2000" b="1" dirty="0">
              <a:latin typeface="+mn-lt"/>
              <a:cs typeface="Arial" pitchFamily="34" charset="0"/>
            </a:endParaRPr>
          </a:p>
        </p:txBody>
      </p:sp>
      <p:sp>
        <p:nvSpPr>
          <p:cNvPr id="47107" name="Title 1"/>
          <p:cNvSpPr>
            <a:spLocks noGrp="1"/>
          </p:cNvSpPr>
          <p:nvPr>
            <p:ph type="title"/>
          </p:nvPr>
        </p:nvSpPr>
        <p:spPr bwMode="auto">
          <a:xfrm>
            <a:off x="0" y="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sz="3000" b="1" smtClean="0">
                <a:latin typeface="Arial Narrow" pitchFamily="34" charset="0"/>
                <a:cs typeface="Aharoni" pitchFamily="2" charset="-79"/>
              </a:rPr>
              <a:t>DECLARATION OF COMMITMENT BY LOCAL CHIEF EXECUTIVES to DRRM Action</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228600" y="179388"/>
            <a:ext cx="8686800" cy="6602412"/>
          </a:xfrm>
          <a:prstGeom prst="rect">
            <a:avLst/>
          </a:prstGeom>
        </p:spPr>
        <p:txBody>
          <a:bodyPr>
            <a:spAutoFit/>
          </a:bodyPr>
          <a:lstStyle/>
          <a:p>
            <a:pPr marL="1588" indent="-1588" algn="just">
              <a:tabLst>
                <a:tab pos="457200" algn="l"/>
              </a:tabLst>
              <a:defRPr/>
            </a:pPr>
            <a:r>
              <a:rPr lang="en-US" sz="2400" dirty="0">
                <a:latin typeface="+mn-lt"/>
                <a:cs typeface="Arial" pitchFamily="34" charset="0"/>
              </a:rPr>
              <a:t>	6.	Strengthening partnerships with CSOs and humanitarian 	organizations in DRRM efforts.</a:t>
            </a:r>
          </a:p>
          <a:p>
            <a:pPr marL="1588" indent="-1588" algn="just">
              <a:tabLst>
                <a:tab pos="457200" algn="l"/>
              </a:tabLst>
              <a:defRPr/>
            </a:pPr>
            <a:endParaRPr lang="en-US" sz="900" dirty="0">
              <a:latin typeface="+mn-lt"/>
              <a:cs typeface="Arial" pitchFamily="34" charset="0"/>
            </a:endParaRPr>
          </a:p>
          <a:p>
            <a:pPr marL="457200" indent="-457200" algn="just">
              <a:buFontTx/>
              <a:buAutoNum type="arabicPeriod" startAt="7"/>
              <a:defRPr/>
            </a:pPr>
            <a:r>
              <a:rPr lang="en-US" sz="2400" dirty="0">
                <a:latin typeface="+mn-lt"/>
                <a:cs typeface="Arial" pitchFamily="34" charset="0"/>
              </a:rPr>
              <a:t>Mainstreaming DRRM and Climate Change Adaptation in all local development plans;</a:t>
            </a:r>
          </a:p>
          <a:p>
            <a:pPr marL="457200" indent="-457200" algn="just">
              <a:buFontTx/>
              <a:buAutoNum type="arabicPeriod" startAt="7"/>
              <a:defRPr/>
            </a:pPr>
            <a:endParaRPr lang="en-US" sz="900" dirty="0">
              <a:latin typeface="+mn-lt"/>
              <a:cs typeface="Arial" pitchFamily="34" charset="0"/>
            </a:endParaRPr>
          </a:p>
          <a:p>
            <a:pPr marL="457200" indent="-457200" algn="just">
              <a:buFontTx/>
              <a:buAutoNum type="arabicPeriod" startAt="8"/>
              <a:defRPr/>
            </a:pPr>
            <a:r>
              <a:rPr lang="en-US" sz="2400" dirty="0">
                <a:latin typeface="+mn-lt"/>
                <a:cs typeface="Arial" pitchFamily="34" charset="0"/>
              </a:rPr>
              <a:t>Incorporating DRRM in the normal delivery of services by the local government;</a:t>
            </a:r>
          </a:p>
          <a:p>
            <a:pPr marL="457200" indent="-457200" algn="just">
              <a:defRPr/>
            </a:pPr>
            <a:endParaRPr lang="en-US" sz="900" dirty="0">
              <a:latin typeface="+mn-lt"/>
              <a:cs typeface="Arial" pitchFamily="34" charset="0"/>
            </a:endParaRPr>
          </a:p>
          <a:p>
            <a:pPr marL="457200" indent="-457200" algn="just">
              <a:defRPr/>
            </a:pPr>
            <a:r>
              <a:rPr lang="en-US" sz="2400" dirty="0">
                <a:latin typeface="+mn-lt"/>
                <a:cs typeface="Arial" pitchFamily="34" charset="0"/>
              </a:rPr>
              <a:t>9.	Serving our people with utmost unity, cooperation and mutual assistance regardless of political and religious affiliation;</a:t>
            </a:r>
          </a:p>
          <a:p>
            <a:pPr marL="457200" indent="-457200" algn="just">
              <a:defRPr/>
            </a:pPr>
            <a:endParaRPr lang="en-US" sz="900" dirty="0">
              <a:latin typeface="+mn-lt"/>
              <a:cs typeface="Arial" pitchFamily="34" charset="0"/>
            </a:endParaRPr>
          </a:p>
          <a:p>
            <a:pPr marL="457200" indent="-457200" algn="just">
              <a:defRPr/>
            </a:pPr>
            <a:r>
              <a:rPr lang="en-US" sz="2400" dirty="0">
                <a:latin typeface="+mn-lt"/>
                <a:cs typeface="Arial" pitchFamily="34" charset="0"/>
              </a:rPr>
              <a:t>10.	Securing and safeguarding our citizens and environment against natural and human induced calamities as a moral obligation.</a:t>
            </a:r>
          </a:p>
          <a:p>
            <a:pPr marL="1588" indent="-1588" algn="just">
              <a:defRPr/>
            </a:pPr>
            <a:endParaRPr lang="en-US" sz="900" dirty="0">
              <a:latin typeface="+mn-lt"/>
              <a:cs typeface="Arial" pitchFamily="34" charset="0"/>
            </a:endParaRPr>
          </a:p>
          <a:p>
            <a:pPr marL="1588" indent="-1588" algn="just">
              <a:tabLst>
                <a:tab pos="457200" algn="l"/>
              </a:tabLst>
              <a:defRPr/>
            </a:pPr>
            <a:r>
              <a:rPr lang="en-US" sz="2400" dirty="0">
                <a:latin typeface="+mn-lt"/>
                <a:cs typeface="Arial" pitchFamily="34" charset="0"/>
              </a:rPr>
              <a:t>		To ensure the fulfillment of the foregoing commitments, we further commit the formulation of DRRM and CCA Plans in consultation with all stakeholders.</a:t>
            </a:r>
          </a:p>
          <a:p>
            <a:pPr marL="1588" indent="-1588" algn="just">
              <a:defRPr/>
            </a:pPr>
            <a:endParaRPr lang="en-US" sz="900" dirty="0">
              <a:latin typeface="+mn-lt"/>
              <a:cs typeface="Arial" pitchFamily="34" charset="0"/>
            </a:endParaRPr>
          </a:p>
          <a:p>
            <a:pPr marL="1588" indent="-1588" algn="just">
              <a:tabLst>
                <a:tab pos="457200" algn="l"/>
              </a:tabLst>
              <a:defRPr/>
            </a:pPr>
            <a:r>
              <a:rPr lang="en-US" sz="2400" dirty="0">
                <a:latin typeface="+mn-lt"/>
                <a:cs typeface="Arial" pitchFamily="34" charset="0"/>
              </a:rPr>
              <a:t>		Adopted by consensus this 20th day of March 2013 in Manila, Philippines.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a:hlinkClick r:id="rId3" action="ppaction://hlinksldjump"/>
          </p:cNvPr>
          <p:cNvSpPr>
            <a:spLocks noChangeArrowheads="1"/>
          </p:cNvSpPr>
          <p:nvPr/>
        </p:nvSpPr>
        <p:spPr bwMode="blackWhite">
          <a:xfrm>
            <a:off x="228600" y="30163"/>
            <a:ext cx="12725400" cy="1114425"/>
          </a:xfrm>
          <a:prstGeom prst="roundRect">
            <a:avLst>
              <a:gd name="adj" fmla="val 50000"/>
            </a:avLst>
          </a:prstGeom>
          <a:gradFill rotWithShape="1">
            <a:gsLst>
              <a:gs pos="0">
                <a:schemeClr val="bg1">
                  <a:alpha val="0"/>
                </a:schemeClr>
              </a:gs>
              <a:gs pos="100000">
                <a:srgbClr val="006600"/>
              </a:gs>
            </a:gsLst>
            <a:lin ang="10800000" scaled="1"/>
          </a:gradFill>
          <a:ln w="9525">
            <a:noFill/>
            <a:round/>
            <a:headEnd/>
            <a:tailEnd/>
          </a:ln>
        </p:spPr>
        <p:txBody>
          <a:bodyPr lIns="92075" tIns="46038" rIns="92075" bIns="46038" anchor="ctr"/>
          <a:lstStyle/>
          <a:p>
            <a:pPr algn="r">
              <a:lnSpc>
                <a:spcPct val="80000"/>
              </a:lnSpc>
              <a:spcBef>
                <a:spcPct val="50000"/>
              </a:spcBef>
            </a:pPr>
            <a:endParaRPr lang="en-US" sz="3000" b="1" i="1">
              <a:solidFill>
                <a:schemeClr val="bg1"/>
              </a:solidFill>
            </a:endParaRPr>
          </a:p>
        </p:txBody>
      </p:sp>
      <p:sp>
        <p:nvSpPr>
          <p:cNvPr id="13" name="WordArt 12"/>
          <p:cNvSpPr>
            <a:spLocks noChangeArrowheads="1" noChangeShapeType="1" noTextEdit="1"/>
          </p:cNvSpPr>
          <p:nvPr/>
        </p:nvSpPr>
        <p:spPr bwMode="auto">
          <a:xfrm>
            <a:off x="2152650" y="342900"/>
            <a:ext cx="4724400" cy="609600"/>
          </a:xfrm>
          <a:prstGeom prst="rect">
            <a:avLst/>
          </a:prstGeom>
          <a:effectLst>
            <a:outerShdw blurRad="50800" dist="38100" dir="2700000" algn="tl" rotWithShape="0">
              <a:schemeClr val="bg1">
                <a:alpha val="40000"/>
              </a:schemeClr>
            </a:outerShdw>
          </a:effectLst>
        </p:spPr>
        <p:txBody>
          <a:bodyPr wrap="none" fromWordArt="1">
            <a:prstTxWarp prst="textPlain">
              <a:avLst>
                <a:gd name="adj" fmla="val 50000"/>
              </a:avLst>
            </a:prstTxWarp>
          </a:bodyPr>
          <a:lstStyle/>
          <a:p>
            <a:pPr algn="ctr">
              <a:defRPr/>
            </a:pPr>
            <a:r>
              <a:rPr lang="fil-PH" sz="4800" dirty="0">
                <a:ln w="38100">
                  <a:solidFill>
                    <a:schemeClr val="tx1"/>
                  </a:solidFill>
                </a:ln>
                <a:solidFill>
                  <a:schemeClr val="bg1"/>
                </a:solidFill>
                <a:latin typeface="Arial Black" pitchFamily="34" charset="0"/>
                <a:ea typeface="+mj-ea"/>
                <a:cs typeface="+mj-cs"/>
              </a:rPr>
              <a:t> _________</a:t>
            </a:r>
            <a:endParaRPr lang="fil-PH" sz="4800" dirty="0">
              <a:ln w="38100">
                <a:solidFill>
                  <a:schemeClr val="tx1"/>
                </a:solidFill>
              </a:ln>
              <a:solidFill>
                <a:schemeClr val="bg1"/>
              </a:solidFill>
              <a:latin typeface="Arial Black" pitchFamily="34" charset="0"/>
              <a:ea typeface="+mj-ea"/>
              <a:cs typeface="+mj-cs"/>
            </a:endParaRPr>
          </a:p>
        </p:txBody>
      </p:sp>
      <p:sp>
        <p:nvSpPr>
          <p:cNvPr id="8" name="Round Diagonal Corner Rectangle 7"/>
          <p:cNvSpPr/>
          <p:nvPr/>
        </p:nvSpPr>
        <p:spPr>
          <a:xfrm>
            <a:off x="228600" y="1314450"/>
            <a:ext cx="11430000" cy="2647950"/>
          </a:xfrm>
          <a:prstGeom prst="round2DiagRect">
            <a:avLst/>
          </a:prstGeom>
          <a:solidFill>
            <a:schemeClr val="tx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Content Placeholder 2"/>
          <p:cNvSpPr txBox="1">
            <a:spLocks/>
          </p:cNvSpPr>
          <p:nvPr/>
        </p:nvSpPr>
        <p:spPr>
          <a:xfrm>
            <a:off x="533400" y="1733550"/>
            <a:ext cx="8001000" cy="2743200"/>
          </a:xfrm>
          <a:prstGeom prst="rect">
            <a:avLst/>
          </a:prstGeom>
          <a:noFill/>
        </p:spPr>
        <p:txBody>
          <a:bodyPr/>
          <a:lstStyle/>
          <a:p>
            <a:pPr marL="171450" lvl="1" indent="11113">
              <a:buFont typeface="Arial" pitchFamily="34" charset="0"/>
              <a:buChar char="•"/>
              <a:defRPr/>
            </a:pPr>
            <a:r>
              <a:rPr lang="en-US" altLang="ja-JP" sz="3600" dirty="0">
                <a:solidFill>
                  <a:schemeClr val="bg1"/>
                </a:solidFill>
                <a:latin typeface="Cambria" pitchFamily="18" charset="0"/>
                <a:cs typeface="+mn-cs"/>
              </a:rPr>
              <a:t> Governance</a:t>
            </a:r>
          </a:p>
          <a:p>
            <a:pPr marL="171450" lvl="1" indent="11113">
              <a:buFont typeface="Arial" pitchFamily="34" charset="0"/>
              <a:buChar char="•"/>
              <a:defRPr/>
            </a:pPr>
            <a:r>
              <a:rPr lang="en-US" altLang="ja-JP" sz="3600" dirty="0">
                <a:solidFill>
                  <a:schemeClr val="bg1"/>
                </a:solidFill>
                <a:latin typeface="Cambria" pitchFamily="18" charset="0"/>
                <a:cs typeface="+mn-cs"/>
              </a:rPr>
              <a:t> Accountability</a:t>
            </a:r>
          </a:p>
          <a:p>
            <a:pPr marL="171450" lvl="1" indent="11113">
              <a:buFont typeface="Arial" pitchFamily="34" charset="0"/>
              <a:buChar char="•"/>
              <a:defRPr/>
            </a:pPr>
            <a:r>
              <a:rPr lang="en-US" altLang="ja-JP" sz="3600" dirty="0">
                <a:solidFill>
                  <a:schemeClr val="bg1"/>
                </a:solidFill>
                <a:latin typeface="Cambria" pitchFamily="18" charset="0"/>
                <a:cs typeface="+mn-cs"/>
              </a:rPr>
              <a:t> </a:t>
            </a:r>
            <a:r>
              <a:rPr lang="en-US" altLang="ja-JP" sz="3600" dirty="0">
                <a:solidFill>
                  <a:schemeClr val="bg1"/>
                </a:solidFill>
                <a:latin typeface="Cambria" pitchFamily="18" charset="0"/>
                <a:cs typeface="Arial" pitchFamily="34" charset="0"/>
              </a:rPr>
              <a:t>Responsibility</a:t>
            </a:r>
            <a:endParaRPr lang="en-US" altLang="ja-JP" sz="3600" dirty="0">
              <a:solidFill>
                <a:schemeClr val="bg1"/>
              </a:solidFill>
              <a:latin typeface="Cambria" pitchFamily="18" charset="0"/>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Right)">
                                      <p:cBhvr>
                                        <p:cTn id="7" dur="1000"/>
                                        <p:tgtEl>
                                          <p:spTgt spid="12"/>
                                        </p:tgtEl>
                                      </p:cBhvr>
                                    </p:animEffect>
                                  </p:childTnLst>
                                </p:cTn>
                              </p:par>
                              <p:par>
                                <p:cTn id="8" presetID="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10800000">
            <a:off x="-381000" y="76200"/>
            <a:ext cx="8610600" cy="3657600"/>
          </a:xfrm>
          <a:prstGeom prst="roundRect">
            <a:avLst/>
          </a:prstGeom>
          <a:gradFill flip="none" rotWithShape="1">
            <a:gsLst>
              <a:gs pos="0">
                <a:srgbClr val="D6B19C"/>
              </a:gs>
              <a:gs pos="30000">
                <a:srgbClr val="D49E6C"/>
              </a:gs>
              <a:gs pos="70000">
                <a:srgbClr val="A65528"/>
              </a:gs>
              <a:gs pos="100000">
                <a:srgbClr val="663012"/>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itle 1"/>
          <p:cNvSpPr>
            <a:spLocks noGrp="1"/>
          </p:cNvSpPr>
          <p:nvPr>
            <p:ph type="title"/>
          </p:nvPr>
        </p:nvSpPr>
        <p:spPr>
          <a:xfrm>
            <a:off x="-76200" y="1371600"/>
            <a:ext cx="8001000" cy="1143000"/>
          </a:xfrm>
        </p:spPr>
        <p:txBody>
          <a:bodyPr>
            <a:noAutofit/>
          </a:bodyPr>
          <a:lstStyle/>
          <a:p>
            <a:pPr>
              <a:defRPr/>
            </a:pPr>
            <a:r>
              <a:rPr lang="en-US" sz="5000" dirty="0" smtClean="0">
                <a:ln w="25400">
                  <a:solidFill>
                    <a:schemeClr val="tx1"/>
                  </a:solidFill>
                </a:ln>
                <a:solidFill>
                  <a:schemeClr val="bg1"/>
                </a:solidFill>
                <a:latin typeface="Arial Rounded MT Bold" pitchFamily="34" charset="0"/>
              </a:rPr>
              <a:t>Thank you &amp; Mabuhay!!!</a:t>
            </a:r>
            <a:endParaRPr lang="en-US" sz="5000" dirty="0">
              <a:ln w="25400">
                <a:solidFill>
                  <a:schemeClr val="tx1"/>
                </a:solidFill>
              </a:ln>
              <a:solidFill>
                <a:schemeClr val="bg1"/>
              </a:solidFill>
              <a:latin typeface="Arial Rounded MT Bold" pitchFamily="34" charset="0"/>
            </a:endParaRPr>
          </a:p>
        </p:txBody>
      </p:sp>
      <p:sp>
        <p:nvSpPr>
          <p:cNvPr id="6" name="Oval 5"/>
          <p:cNvSpPr/>
          <p:nvPr/>
        </p:nvSpPr>
        <p:spPr>
          <a:xfrm>
            <a:off x="4724400" y="3200400"/>
            <a:ext cx="4648200" cy="4114800"/>
          </a:xfrm>
          <a:prstGeom prst="ellipse">
            <a:avLst/>
          </a:prstGeom>
          <a:gradFill flip="none" rotWithShape="1">
            <a:gsLst>
              <a:gs pos="0">
                <a:srgbClr val="5E9EFF"/>
              </a:gs>
              <a:gs pos="39999">
                <a:srgbClr val="85C2FF"/>
              </a:gs>
              <a:gs pos="70000">
                <a:srgbClr val="C4D6EB"/>
              </a:gs>
              <a:gs pos="100000">
                <a:srgbClr val="FFEBFA"/>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3252" name="Picture 2" descr="C:\Users\ADMIN\Desktop\OCD Presentations-DRRM Summit\Banner.jpg"/>
          <p:cNvPicPr>
            <a:picLocks noChangeAspect="1" noChangeArrowheads="1"/>
          </p:cNvPicPr>
          <p:nvPr/>
        </p:nvPicPr>
        <p:blipFill>
          <a:blip r:embed="rId2"/>
          <a:srcRect b="26682"/>
          <a:stretch>
            <a:fillRect/>
          </a:stretch>
        </p:blipFill>
        <p:spPr bwMode="auto">
          <a:xfrm>
            <a:off x="5334000" y="4113213"/>
            <a:ext cx="3328988" cy="2363787"/>
          </a:xfrm>
          <a:prstGeom prst="rect">
            <a:avLst/>
          </a:prstGeom>
          <a:noFill/>
          <a:ln w="9525">
            <a:noFill/>
            <a:miter lim="800000"/>
            <a:headEnd/>
            <a:tailEnd/>
          </a:ln>
        </p:spPr>
      </p:pic>
      <p:pic>
        <p:nvPicPr>
          <p:cNvPr id="53253" name="Picture 2" descr="C:\Users\OCD\Pictures\Picture1.png"/>
          <p:cNvPicPr>
            <a:picLocks noChangeAspect="1" noChangeArrowheads="1"/>
          </p:cNvPicPr>
          <p:nvPr/>
        </p:nvPicPr>
        <p:blipFill>
          <a:blip r:embed="rId3"/>
          <a:srcRect/>
          <a:stretch>
            <a:fillRect/>
          </a:stretch>
        </p:blipFill>
        <p:spPr bwMode="auto">
          <a:xfrm>
            <a:off x="2168525" y="5541963"/>
            <a:ext cx="1793875" cy="1190625"/>
          </a:xfrm>
          <a:prstGeom prst="rect">
            <a:avLst/>
          </a:prstGeom>
          <a:noFill/>
          <a:ln w="9525">
            <a:noFill/>
            <a:miter lim="800000"/>
            <a:headEnd/>
            <a:tailEnd/>
          </a:ln>
        </p:spPr>
      </p:pic>
      <p:pic>
        <p:nvPicPr>
          <p:cNvPr id="53254" name="Picture 4" descr="File:Flag of the Philippines.svg"/>
          <p:cNvPicPr>
            <a:picLocks noChangeAspect="1" noChangeArrowheads="1"/>
          </p:cNvPicPr>
          <p:nvPr/>
        </p:nvPicPr>
        <p:blipFill>
          <a:blip r:embed="rId4"/>
          <a:srcRect/>
          <a:stretch>
            <a:fillRect/>
          </a:stretch>
        </p:blipFill>
        <p:spPr bwMode="auto">
          <a:xfrm>
            <a:off x="187325" y="5541963"/>
            <a:ext cx="1806575" cy="11906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9173</TotalTime>
  <Words>1803</Words>
  <Application>Microsoft Office PowerPoint</Application>
  <PresentationFormat>On-screen Show (4:3)</PresentationFormat>
  <Paragraphs>200</Paragraphs>
  <Slides>21</Slides>
  <Notes>16</Notes>
  <HiddenSlides>0</HiddenSlides>
  <MMClips>0</MMClips>
  <ScaleCrop>false</ScaleCrop>
  <HeadingPairs>
    <vt:vector size="6" baseType="variant">
      <vt:variant>
        <vt:lpstr>Fonts Used</vt:lpstr>
      </vt:variant>
      <vt:variant>
        <vt:i4>11</vt:i4>
      </vt:variant>
      <vt:variant>
        <vt:lpstr>Design Template</vt:lpstr>
      </vt:variant>
      <vt:variant>
        <vt:i4>5</vt:i4>
      </vt:variant>
      <vt:variant>
        <vt:lpstr>Slide Titles</vt:lpstr>
      </vt:variant>
      <vt:variant>
        <vt:i4>21</vt:i4>
      </vt:variant>
    </vt:vector>
  </HeadingPairs>
  <TitlesOfParts>
    <vt:vector size="37" baseType="lpstr">
      <vt:lpstr>Arial</vt:lpstr>
      <vt:lpstr>Calibri</vt:lpstr>
      <vt:lpstr>Arial Narrow</vt:lpstr>
      <vt:lpstr>Wingdings 3</vt:lpstr>
      <vt:lpstr>Trebuchet MS</vt:lpstr>
      <vt:lpstr>Rockwell</vt:lpstr>
      <vt:lpstr>Arial Rounded MT Bold</vt:lpstr>
      <vt:lpstr>Cambria</vt:lpstr>
      <vt:lpstr>ＭＳ Ｐゴシック</vt:lpstr>
      <vt:lpstr>Aharoni</vt:lpstr>
      <vt:lpstr>Wingdings</vt:lpstr>
      <vt:lpstr>Office Theme</vt:lpstr>
      <vt:lpstr>Office Theme</vt:lpstr>
      <vt:lpstr>Office Theme</vt:lpstr>
      <vt:lpstr>Office Theme</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DECLARATION OF COMMITMENT BY LOCAL CHIEF EXECUTIVES to DRRM Action</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UNESCAP</cp:lastModifiedBy>
  <cp:revision>1151</cp:revision>
  <dcterms:created xsi:type="dcterms:W3CDTF">2011-08-03T08:32:27Z</dcterms:created>
  <dcterms:modified xsi:type="dcterms:W3CDTF">2013-04-07T12:19:36Z</dcterms:modified>
</cp:coreProperties>
</file>