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7F9F6D4-9735-4D3F-BA77-C7540FDAF4CB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20249A8-57C6-41EC-A320-CD05B6B59F6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F9F6D4-9735-4D3F-BA77-C7540FDAF4CB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0249A8-57C6-41EC-A320-CD05B6B59F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F9F6D4-9735-4D3F-BA77-C7540FDAF4CB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0249A8-57C6-41EC-A320-CD05B6B59F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F9F6D4-9735-4D3F-BA77-C7540FDAF4CB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0249A8-57C6-41EC-A320-CD05B6B59F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7F9F6D4-9735-4D3F-BA77-C7540FDAF4CB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20249A8-57C6-41EC-A320-CD05B6B59F6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F9F6D4-9735-4D3F-BA77-C7540FDAF4CB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20249A8-57C6-41EC-A320-CD05B6B59F6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F9F6D4-9735-4D3F-BA77-C7540FDAF4CB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20249A8-57C6-41EC-A320-CD05B6B59F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F9F6D4-9735-4D3F-BA77-C7540FDAF4CB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0249A8-57C6-41EC-A320-CD05B6B59F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F9F6D4-9735-4D3F-BA77-C7540FDAF4CB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0249A8-57C6-41EC-A320-CD05B6B59F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7F9F6D4-9735-4D3F-BA77-C7540FDAF4CB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20249A8-57C6-41EC-A320-CD05B6B59F6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7F9F6D4-9735-4D3F-BA77-C7540FDAF4CB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20249A8-57C6-41EC-A320-CD05B6B59F6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7F9F6D4-9735-4D3F-BA77-C7540FDAF4CB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20249A8-57C6-41EC-A320-CD05B6B59F6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Plan </a:t>
            </a:r>
            <a:r>
              <a:rPr lang="en-US" dirty="0" err="1" smtClean="0"/>
              <a:t>d’action</a:t>
            </a:r>
            <a:r>
              <a:rPr lang="en-US" dirty="0" smtClean="0"/>
              <a:t> pour </a:t>
            </a:r>
            <a:r>
              <a:rPr lang="en-US" dirty="0" err="1" smtClean="0"/>
              <a:t>Moroni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2010-2011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3536"/>
            <a:ext cx="85344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1. </a:t>
            </a:r>
            <a:r>
              <a:rPr lang="en-US" sz="3600" dirty="0" err="1" smtClean="0"/>
              <a:t>Mise</a:t>
            </a:r>
            <a:r>
              <a:rPr lang="en-US" sz="3600" dirty="0" smtClean="0"/>
              <a:t> en place d’un </a:t>
            </a:r>
            <a:r>
              <a:rPr lang="en-US" sz="3600" dirty="0" err="1" smtClean="0"/>
              <a:t>comite</a:t>
            </a:r>
            <a:r>
              <a:rPr lang="en-US" sz="3600" dirty="0" smtClean="0"/>
              <a:t> technique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Identifier </a:t>
            </a:r>
            <a:r>
              <a:rPr lang="fr-FR" dirty="0" smtClean="0"/>
              <a:t>les </a:t>
            </a:r>
            <a:r>
              <a:rPr lang="fr-FR" dirty="0" smtClean="0"/>
              <a:t>membres souhaitant faire part </a:t>
            </a:r>
            <a:r>
              <a:rPr lang="fr-FR" dirty="0" smtClean="0"/>
              <a:t>du comité </a:t>
            </a:r>
            <a:r>
              <a:rPr lang="fr-FR" dirty="0" smtClean="0"/>
              <a:t>technique.</a:t>
            </a:r>
          </a:p>
          <a:p>
            <a:pPr lvl="0">
              <a:buNone/>
            </a:pPr>
            <a:endParaRPr lang="fr-FR" dirty="0" smtClean="0"/>
          </a:p>
          <a:p>
            <a:pPr lvl="0">
              <a:buNone/>
            </a:pPr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Date limite: </a:t>
            </a:r>
            <a:r>
              <a:rPr lang="fr-FR" dirty="0" smtClean="0"/>
              <a:t>Novembre 2010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2. </a:t>
            </a:r>
            <a:r>
              <a:rPr lang="en-US" sz="3600" dirty="0" err="1" smtClean="0"/>
              <a:t>Centraliser</a:t>
            </a:r>
            <a:r>
              <a:rPr lang="en-US" sz="3600" dirty="0" smtClean="0"/>
              <a:t> les etudes </a:t>
            </a:r>
            <a:r>
              <a:rPr lang="en-US" sz="3600" dirty="0" err="1" smtClean="0"/>
              <a:t>existantes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Identification des études </a:t>
            </a:r>
            <a:r>
              <a:rPr lang="fr-FR" dirty="0" smtClean="0"/>
              <a:t>réalisées sur les risques dans </a:t>
            </a:r>
            <a:r>
              <a:rPr lang="fr-FR" dirty="0" smtClean="0"/>
              <a:t>la ville </a:t>
            </a:r>
            <a:r>
              <a:rPr lang="fr-FR" dirty="0" smtClean="0"/>
              <a:t>de Moroni</a:t>
            </a:r>
          </a:p>
          <a:p>
            <a:pPr lvl="0"/>
            <a:r>
              <a:rPr lang="fr-FR" dirty="0" smtClean="0"/>
              <a:t>Identifier le </a:t>
            </a:r>
            <a:r>
              <a:rPr lang="fr-FR" dirty="0" smtClean="0"/>
              <a:t>moyen pour les centraliser (quelle structure responsable </a:t>
            </a:r>
            <a:r>
              <a:rPr lang="fr-FR" dirty="0" smtClean="0"/>
              <a:t>?)</a:t>
            </a:r>
          </a:p>
          <a:p>
            <a:pPr lvl="0"/>
            <a:endParaRPr lang="fr-FR" dirty="0" smtClean="0"/>
          </a:p>
          <a:p>
            <a:pPr lvl="0">
              <a:buNone/>
            </a:pPr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Date limite</a:t>
            </a:r>
            <a:r>
              <a:rPr lang="fr-FR" dirty="0" smtClean="0"/>
              <a:t>: Novembre 2010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3. Creation </a:t>
            </a:r>
            <a:r>
              <a:rPr lang="en-US" sz="3600" dirty="0" err="1" smtClean="0"/>
              <a:t>d’une</a:t>
            </a:r>
            <a:r>
              <a:rPr lang="en-US" sz="3600" dirty="0" smtClean="0"/>
              <a:t> base de </a:t>
            </a:r>
            <a:r>
              <a:rPr lang="en-US" sz="3600" dirty="0" err="1" smtClean="0"/>
              <a:t>donnees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Identification des acteurs  qui ont effectué ces </a:t>
            </a:r>
            <a:r>
              <a:rPr lang="fr-FR" dirty="0" smtClean="0"/>
              <a:t>études</a:t>
            </a:r>
          </a:p>
          <a:p>
            <a:pPr lvl="0"/>
            <a:r>
              <a:rPr lang="fr-FR" dirty="0" smtClean="0"/>
              <a:t>création </a:t>
            </a:r>
            <a:r>
              <a:rPr lang="fr-FR" dirty="0" smtClean="0"/>
              <a:t>d’une base de données d’experts pour la ville </a:t>
            </a:r>
            <a:endParaRPr lang="fr-FR" dirty="0" smtClean="0"/>
          </a:p>
          <a:p>
            <a:pPr lvl="0"/>
            <a:endParaRPr lang="fr-FR" dirty="0" smtClean="0"/>
          </a:p>
          <a:p>
            <a:pPr lvl="0">
              <a:buNone/>
            </a:pPr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Date limite: </a:t>
            </a:r>
            <a:r>
              <a:rPr lang="fr-FR" dirty="0" smtClean="0"/>
              <a:t>Décembre 2010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4. </a:t>
            </a:r>
            <a:r>
              <a:rPr lang="en-US" sz="3600" dirty="0" err="1" smtClean="0"/>
              <a:t>Etablir</a:t>
            </a:r>
            <a:r>
              <a:rPr lang="en-US" sz="3600" dirty="0" smtClean="0"/>
              <a:t> </a:t>
            </a:r>
            <a:r>
              <a:rPr lang="en-US" sz="3600" dirty="0" err="1" smtClean="0"/>
              <a:t>une</a:t>
            </a:r>
            <a:r>
              <a:rPr lang="en-US" sz="3600" dirty="0" smtClean="0"/>
              <a:t> </a:t>
            </a:r>
            <a:r>
              <a:rPr lang="en-US" sz="3600" dirty="0" err="1" smtClean="0"/>
              <a:t>approche</a:t>
            </a:r>
            <a:r>
              <a:rPr lang="en-US" sz="3600" dirty="0" smtClean="0"/>
              <a:t> </a:t>
            </a:r>
            <a:r>
              <a:rPr lang="en-US" sz="3600" dirty="0" err="1" smtClean="0"/>
              <a:t>strategique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Identifier une approche stratégique pour l’étude des risques </a:t>
            </a:r>
          </a:p>
          <a:p>
            <a:pPr lvl="0"/>
            <a:r>
              <a:rPr lang="fr-FR" dirty="0" smtClean="0"/>
              <a:t>Rechercher </a:t>
            </a:r>
            <a:r>
              <a:rPr lang="fr-FR" dirty="0" smtClean="0"/>
              <a:t>des financements </a:t>
            </a:r>
            <a:r>
              <a:rPr lang="fr-FR" dirty="0" smtClean="0"/>
              <a:t>(hydrocarbures</a:t>
            </a:r>
            <a:r>
              <a:rPr lang="fr-FR" dirty="0" smtClean="0"/>
              <a:t>, Lions, Ma-</a:t>
            </a:r>
            <a:r>
              <a:rPr lang="fr-FR" dirty="0" err="1" smtClean="0"/>
              <a:t>mwé</a:t>
            </a:r>
            <a:r>
              <a:rPr lang="fr-FR" dirty="0" smtClean="0"/>
              <a:t>, etc.) </a:t>
            </a:r>
            <a:endParaRPr lang="fr-FR" dirty="0" smtClean="0"/>
          </a:p>
          <a:p>
            <a:pPr lvl="0"/>
            <a:endParaRPr lang="fr-FR" dirty="0" smtClean="0"/>
          </a:p>
          <a:p>
            <a:pPr lvl="0">
              <a:buNone/>
            </a:pPr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Date limite: </a:t>
            </a:r>
            <a:r>
              <a:rPr lang="fr-FR" dirty="0" smtClean="0"/>
              <a:t>Décembre 2010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</a:t>
            </a:r>
            <a:r>
              <a:rPr lang="en-US" dirty="0" err="1" smtClean="0"/>
              <a:t>Realiser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etude des </a:t>
            </a:r>
            <a:r>
              <a:rPr lang="en-US" dirty="0" err="1" smtClean="0"/>
              <a:t>risques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Réalisation de l’étude des vulnérabilités et des risques au niveau de la ville et identification des capacités </a:t>
            </a:r>
            <a:r>
              <a:rPr lang="fr-FR" dirty="0" smtClean="0"/>
              <a:t>existantes</a:t>
            </a:r>
            <a:endParaRPr lang="en-US" dirty="0" smtClean="0"/>
          </a:p>
          <a:p>
            <a:pPr lvl="0"/>
            <a:r>
              <a:rPr lang="fr-FR" dirty="0" smtClean="0"/>
              <a:t>Cartographie de ces risques (matières dangereuses, </a:t>
            </a:r>
            <a:r>
              <a:rPr lang="fr-FR" dirty="0" smtClean="0"/>
              <a:t>zones d’inondation, </a:t>
            </a:r>
            <a:r>
              <a:rPr lang="fr-FR" dirty="0" smtClean="0"/>
              <a:t>etc.) </a:t>
            </a:r>
            <a:endParaRPr lang="fr-FR" dirty="0" smtClean="0"/>
          </a:p>
          <a:p>
            <a:pPr lvl="0"/>
            <a:endParaRPr lang="fr-FR" dirty="0" smtClean="0"/>
          </a:p>
          <a:p>
            <a:pPr lvl="0">
              <a:buNone/>
            </a:pPr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Date limite: </a:t>
            </a:r>
            <a:r>
              <a:rPr lang="fr-FR" dirty="0" smtClean="0"/>
              <a:t>Mars 2011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Informer la 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Publication et diffusion auprès du public d’un Dossier d’Information Communal sur les Risques Majeurs (DICRIM) pour Moroni </a:t>
            </a:r>
            <a:endParaRPr lang="fr-FR" dirty="0" smtClean="0"/>
          </a:p>
          <a:p>
            <a:pPr lvl="0"/>
            <a:endParaRPr lang="fr-FR" dirty="0" smtClean="0"/>
          </a:p>
          <a:p>
            <a:pPr lvl="0">
              <a:buNone/>
            </a:pPr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Date limite:</a:t>
            </a:r>
            <a:r>
              <a:rPr lang="fr-FR" dirty="0" smtClean="0"/>
              <a:t> Avril </a:t>
            </a:r>
            <a:r>
              <a:rPr lang="fr-FR" dirty="0" smtClean="0"/>
              <a:t>2011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7. Identifier les actions </a:t>
            </a:r>
            <a:r>
              <a:rPr lang="en-US" sz="3600" dirty="0" err="1" smtClean="0"/>
              <a:t>prioritaires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Identification d’activités prioritaires pour la réduction des risques pour 2011-2015. </a:t>
            </a:r>
            <a:endParaRPr lang="fr-FR" dirty="0" smtClean="0"/>
          </a:p>
          <a:p>
            <a:pPr lvl="0"/>
            <a:r>
              <a:rPr lang="fr-FR" dirty="0" smtClean="0"/>
              <a:t>Identification des acteurs engages dans ces actions</a:t>
            </a:r>
          </a:p>
          <a:p>
            <a:pPr lvl="0"/>
            <a:endParaRPr lang="fr-FR" dirty="0" smtClean="0"/>
          </a:p>
          <a:p>
            <a:pPr lvl="0">
              <a:buNone/>
            </a:pPr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Date limite: </a:t>
            </a:r>
            <a:r>
              <a:rPr lang="fr-FR" dirty="0" smtClean="0"/>
              <a:t>Mai </a:t>
            </a:r>
            <a:r>
              <a:rPr lang="fr-FR" dirty="0" smtClean="0"/>
              <a:t>2011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13</TotalTime>
  <Words>207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Foundry</vt:lpstr>
      <vt:lpstr>Plan d’action pour Moroni</vt:lpstr>
      <vt:lpstr>1. Mise en place d’un comite technique</vt:lpstr>
      <vt:lpstr>2. Centraliser les etudes existantes</vt:lpstr>
      <vt:lpstr>3. Creation d’une base de donnees</vt:lpstr>
      <vt:lpstr>4. Etablir une approche strategique</vt:lpstr>
      <vt:lpstr>5. Realiser une etude des risques</vt:lpstr>
      <vt:lpstr>6. Informer la population</vt:lpstr>
      <vt:lpstr>7. Identifier les actions prioritaires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d’action pour Moroni</dc:title>
  <dc:creator>Admin</dc:creator>
  <cp:lastModifiedBy>Admin</cp:lastModifiedBy>
  <cp:revision>2</cp:revision>
  <dcterms:created xsi:type="dcterms:W3CDTF">2010-10-11T17:46:57Z</dcterms:created>
  <dcterms:modified xsi:type="dcterms:W3CDTF">2010-10-11T18:00:53Z</dcterms:modified>
</cp:coreProperties>
</file>